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6"/>
  </p:sldMasterIdLst>
  <p:notesMasterIdLst>
    <p:notesMasterId r:id="rId30"/>
  </p:notesMasterIdLst>
  <p:handoutMasterIdLst>
    <p:handoutMasterId r:id="rId31"/>
  </p:handoutMasterIdLst>
  <p:sldIdLst>
    <p:sldId id="2902" r:id="rId7"/>
    <p:sldId id="2890" r:id="rId8"/>
    <p:sldId id="2923" r:id="rId9"/>
    <p:sldId id="2893" r:id="rId10"/>
    <p:sldId id="2901" r:id="rId11"/>
    <p:sldId id="2930" r:id="rId12"/>
    <p:sldId id="2896" r:id="rId13"/>
    <p:sldId id="2916" r:id="rId14"/>
    <p:sldId id="2928" r:id="rId15"/>
    <p:sldId id="2915" r:id="rId16"/>
    <p:sldId id="2917" r:id="rId17"/>
    <p:sldId id="2897" r:id="rId18"/>
    <p:sldId id="2907" r:id="rId19"/>
    <p:sldId id="2924" r:id="rId20"/>
    <p:sldId id="2925" r:id="rId21"/>
    <p:sldId id="2904" r:id="rId22"/>
    <p:sldId id="2919" r:id="rId23"/>
    <p:sldId id="2920" r:id="rId24"/>
    <p:sldId id="2910" r:id="rId25"/>
    <p:sldId id="2913" r:id="rId26"/>
    <p:sldId id="2929" r:id="rId27"/>
    <p:sldId id="582" r:id="rId28"/>
    <p:sldId id="2918" r:id="rId29"/>
  </p:sldIdLst>
  <p:sldSz cx="9144000" cy="5143500" type="screen16x9"/>
  <p:notesSz cx="6669088" cy="987266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33CC"/>
    <a:srgbClr val="FFFF00"/>
    <a:srgbClr val="2C0AA8"/>
    <a:srgbClr val="000099"/>
    <a:srgbClr val="1D0F71"/>
    <a:srgbClr val="2A0D73"/>
    <a:srgbClr val="7A0619"/>
    <a:srgbClr val="0A0A76"/>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75281" autoAdjust="0"/>
  </p:normalViewPr>
  <p:slideViewPr>
    <p:cSldViewPr>
      <p:cViewPr varScale="1">
        <p:scale>
          <a:sx n="81" d="100"/>
          <a:sy n="81" d="100"/>
        </p:scale>
        <p:origin x="1349" y="6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71" d="100"/>
        <a:sy n="171" d="100"/>
      </p:scale>
      <p:origin x="0" y="0"/>
    </p:cViewPr>
  </p:sorterViewPr>
  <p:notesViewPr>
    <p:cSldViewPr>
      <p:cViewPr varScale="1">
        <p:scale>
          <a:sx n="92" d="100"/>
          <a:sy n="92" d="100"/>
        </p:scale>
        <p:origin x="-3618" y="-96"/>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r>
              <a:rPr lang="nb-NO"/>
              <a:t>Biffakademiet Modul 3, november 2017 </a:t>
            </a:r>
          </a:p>
        </p:txBody>
      </p:sp>
      <p:sp>
        <p:nvSpPr>
          <p:cNvPr id="3" name="Plassholder for dato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19C9B504-8E8E-44DC-8934-E61DC2C0E988}" type="datetimeFigureOut">
              <a:rPr lang="nb-NO" smtClean="0"/>
              <a:t>20.11.2022</a:t>
            </a:fld>
            <a:endParaRPr lang="nb-NO"/>
          </a:p>
        </p:txBody>
      </p:sp>
      <p:sp>
        <p:nvSpPr>
          <p:cNvPr id="4" name="Plassholder for bunn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DA8039D8-14B4-4688-8271-1949003B02F7}" type="slidenum">
              <a:rPr lang="nb-NO" smtClean="0"/>
              <a:t>‹#›</a:t>
            </a:fld>
            <a:endParaRPr lang="nb-NO"/>
          </a:p>
        </p:txBody>
      </p:sp>
    </p:spTree>
    <p:extLst>
      <p:ext uri="{BB962C8B-B14F-4D97-AF65-F5344CB8AC3E}">
        <p14:creationId xmlns:p14="http://schemas.microsoft.com/office/powerpoint/2010/main" val="117298107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r>
              <a:rPr lang="nb-NO"/>
              <a:t>Biffakademiet Modul 3, november 2017 </a:t>
            </a:r>
          </a:p>
        </p:txBody>
      </p:sp>
      <p:sp>
        <p:nvSpPr>
          <p:cNvPr id="3" name="Plassholder for dato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19C14244-0A9C-480F-A2B9-F46DFA027743}" type="datetimeFigureOut">
              <a:rPr lang="nb-NO" smtClean="0"/>
              <a:t>20.11.2022</a:t>
            </a:fld>
            <a:endParaRPr lang="nb-NO"/>
          </a:p>
        </p:txBody>
      </p:sp>
      <p:sp>
        <p:nvSpPr>
          <p:cNvPr id="4" name="Plassholder for lysbilde 3"/>
          <p:cNvSpPr>
            <a:spLocks noGrp="1" noRot="1" noChangeAspect="1"/>
          </p:cNvSpPr>
          <p:nvPr>
            <p:ph type="sldImg" idx="2"/>
          </p:nvPr>
        </p:nvSpPr>
        <p:spPr>
          <a:xfrm>
            <a:off x="42863" y="739775"/>
            <a:ext cx="6583362" cy="3703638"/>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CDF64B63-6297-4003-AC4D-96C45B304791}" type="slidenum">
              <a:rPr lang="nb-NO" smtClean="0"/>
              <a:t>‹#›</a:t>
            </a:fld>
            <a:endParaRPr lang="nb-NO"/>
          </a:p>
        </p:txBody>
      </p:sp>
    </p:spTree>
    <p:extLst>
      <p:ext uri="{BB962C8B-B14F-4D97-AF65-F5344CB8AC3E}">
        <p14:creationId xmlns:p14="http://schemas.microsoft.com/office/powerpoint/2010/main" val="365085969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1</a:t>
            </a:fld>
            <a:endParaRPr lang="nb-NO"/>
          </a:p>
        </p:txBody>
      </p:sp>
    </p:spTree>
    <p:extLst>
      <p:ext uri="{BB962C8B-B14F-4D97-AF65-F5344CB8AC3E}">
        <p14:creationId xmlns:p14="http://schemas.microsoft.com/office/powerpoint/2010/main" val="202287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14</a:t>
            </a:fld>
            <a:endParaRPr lang="nb-NO"/>
          </a:p>
        </p:txBody>
      </p:sp>
    </p:spTree>
    <p:extLst>
      <p:ext uri="{BB962C8B-B14F-4D97-AF65-F5344CB8AC3E}">
        <p14:creationId xmlns:p14="http://schemas.microsoft.com/office/powerpoint/2010/main" val="522883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18</a:t>
            </a:fld>
            <a:endParaRPr lang="nb-NO"/>
          </a:p>
        </p:txBody>
      </p:sp>
    </p:spTree>
    <p:extLst>
      <p:ext uri="{BB962C8B-B14F-4D97-AF65-F5344CB8AC3E}">
        <p14:creationId xmlns:p14="http://schemas.microsoft.com/office/powerpoint/2010/main" val="3436245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21</a:t>
            </a:fld>
            <a:endParaRPr lang="nb-NO"/>
          </a:p>
        </p:txBody>
      </p:sp>
    </p:spTree>
    <p:extLst>
      <p:ext uri="{BB962C8B-B14F-4D97-AF65-F5344CB8AC3E}">
        <p14:creationId xmlns:p14="http://schemas.microsoft.com/office/powerpoint/2010/main" val="1357888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22</a:t>
            </a:fld>
            <a:endParaRPr lang="nb-NO"/>
          </a:p>
        </p:txBody>
      </p:sp>
    </p:spTree>
    <p:extLst>
      <p:ext uri="{BB962C8B-B14F-4D97-AF65-F5344CB8AC3E}">
        <p14:creationId xmlns:p14="http://schemas.microsoft.com/office/powerpoint/2010/main" val="1136075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23</a:t>
            </a:fld>
            <a:endParaRPr lang="nb-NO"/>
          </a:p>
        </p:txBody>
      </p:sp>
    </p:spTree>
    <p:extLst>
      <p:ext uri="{BB962C8B-B14F-4D97-AF65-F5344CB8AC3E}">
        <p14:creationId xmlns:p14="http://schemas.microsoft.com/office/powerpoint/2010/main" val="265561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4</a:t>
            </a:fld>
            <a:endParaRPr lang="nb-NO"/>
          </a:p>
        </p:txBody>
      </p:sp>
    </p:spTree>
    <p:extLst>
      <p:ext uri="{BB962C8B-B14F-4D97-AF65-F5344CB8AC3E}">
        <p14:creationId xmlns:p14="http://schemas.microsoft.com/office/powerpoint/2010/main" val="237961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5</a:t>
            </a:fld>
            <a:endParaRPr lang="nb-NO"/>
          </a:p>
        </p:txBody>
      </p:sp>
    </p:spTree>
    <p:extLst>
      <p:ext uri="{BB962C8B-B14F-4D97-AF65-F5344CB8AC3E}">
        <p14:creationId xmlns:p14="http://schemas.microsoft.com/office/powerpoint/2010/main" val="895984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6</a:t>
            </a:fld>
            <a:endParaRPr lang="nb-NO"/>
          </a:p>
        </p:txBody>
      </p:sp>
    </p:spTree>
    <p:extLst>
      <p:ext uri="{BB962C8B-B14F-4D97-AF65-F5344CB8AC3E}">
        <p14:creationId xmlns:p14="http://schemas.microsoft.com/office/powerpoint/2010/main" val="322432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7</a:t>
            </a:fld>
            <a:endParaRPr lang="nb-NO"/>
          </a:p>
        </p:txBody>
      </p:sp>
    </p:spTree>
    <p:extLst>
      <p:ext uri="{BB962C8B-B14F-4D97-AF65-F5344CB8AC3E}">
        <p14:creationId xmlns:p14="http://schemas.microsoft.com/office/powerpoint/2010/main" val="1732300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8</a:t>
            </a:fld>
            <a:endParaRPr lang="nb-NO"/>
          </a:p>
        </p:txBody>
      </p:sp>
    </p:spTree>
    <p:extLst>
      <p:ext uri="{BB962C8B-B14F-4D97-AF65-F5344CB8AC3E}">
        <p14:creationId xmlns:p14="http://schemas.microsoft.com/office/powerpoint/2010/main" val="78697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11</a:t>
            </a:fld>
            <a:endParaRPr lang="nb-NO"/>
          </a:p>
        </p:txBody>
      </p:sp>
    </p:spTree>
    <p:extLst>
      <p:ext uri="{BB962C8B-B14F-4D97-AF65-F5344CB8AC3E}">
        <p14:creationId xmlns:p14="http://schemas.microsoft.com/office/powerpoint/2010/main" val="1402730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12</a:t>
            </a:fld>
            <a:endParaRPr lang="nb-NO"/>
          </a:p>
        </p:txBody>
      </p:sp>
    </p:spTree>
    <p:extLst>
      <p:ext uri="{BB962C8B-B14F-4D97-AF65-F5344CB8AC3E}">
        <p14:creationId xmlns:p14="http://schemas.microsoft.com/office/powerpoint/2010/main" val="26044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topptekst 3"/>
          <p:cNvSpPr>
            <a:spLocks noGrp="1"/>
          </p:cNvSpPr>
          <p:nvPr>
            <p:ph type="hdr" sz="quarter"/>
          </p:nvPr>
        </p:nvSpPr>
        <p:spPr/>
        <p:txBody>
          <a:bodyPr/>
          <a:lstStyle/>
          <a:p>
            <a:r>
              <a:rPr lang="nb-NO"/>
              <a:t>Biffakademiet Modul 3, november 2017 </a:t>
            </a:r>
          </a:p>
        </p:txBody>
      </p:sp>
      <p:sp>
        <p:nvSpPr>
          <p:cNvPr id="5" name="Plassholder for lysbildenummer 4"/>
          <p:cNvSpPr>
            <a:spLocks noGrp="1"/>
          </p:cNvSpPr>
          <p:nvPr>
            <p:ph type="sldNum" sz="quarter" idx="5"/>
          </p:nvPr>
        </p:nvSpPr>
        <p:spPr/>
        <p:txBody>
          <a:bodyPr/>
          <a:lstStyle/>
          <a:p>
            <a:fld id="{CDF64B63-6297-4003-AC4D-96C45B304791}" type="slidenum">
              <a:rPr lang="nb-NO" smtClean="0"/>
              <a:t>13</a:t>
            </a:fld>
            <a:endParaRPr lang="nb-NO"/>
          </a:p>
        </p:txBody>
      </p:sp>
    </p:spTree>
    <p:extLst>
      <p:ext uri="{BB962C8B-B14F-4D97-AF65-F5344CB8AC3E}">
        <p14:creationId xmlns:p14="http://schemas.microsoft.com/office/powerpoint/2010/main" val="4215073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497351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lysbilde Biff">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2"/>
            <a:ext cx="9144000" cy="5142895"/>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727408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tellysbilde Økologisk">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2"/>
            <a:ext cx="9144000" cy="5142895"/>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3990001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tellysbilde Produksjon">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2"/>
            <a:ext cx="9144000" cy="5142895"/>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070354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lysbilde Småf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770191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lysbilde Storfe">
    <p:spTree>
      <p:nvGrpSpPr>
        <p:cNvPr id="1" name=""/>
        <p:cNvGrpSpPr/>
        <p:nvPr/>
      </p:nvGrpSpPr>
      <p:grpSpPr>
        <a:xfrm>
          <a:off x="0" y="0"/>
          <a:ext cx="0" cy="0"/>
          <a:chOff x="0" y="0"/>
          <a:chExt cx="0" cy="0"/>
        </a:xfrm>
      </p:grpSpPr>
      <p:pic>
        <p:nvPicPr>
          <p:cNvPr id="2" name="Bild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2"/>
            <a:ext cx="9144000" cy="5142895"/>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299430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tellysbilde Gul">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842313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tellysbilde Gris">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344920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tellysbilde Eg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339359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sz="half" idx="1"/>
          </p:nvPr>
        </p:nvSpPr>
        <p:spPr>
          <a:xfrm>
            <a:off x="457200" y="1200151"/>
            <a:ext cx="4038600" cy="3315816"/>
          </a:xfrm>
        </p:spPr>
        <p:txBody>
          <a:bodyPr>
            <a:normAutofit/>
          </a:bodyPr>
          <a:lstStyle>
            <a:lvl1pPr>
              <a:buClr>
                <a:schemeClr val="tx2"/>
              </a:buClr>
              <a:defRPr sz="2000"/>
            </a:lvl1pPr>
            <a:lvl2pPr>
              <a:buClr>
                <a:schemeClr val="tx2"/>
              </a:buClr>
              <a:defRPr sz="1800"/>
            </a:lvl2pPr>
            <a:lvl3pPr>
              <a:buClr>
                <a:schemeClr val="tx2"/>
              </a:buCl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648200" y="1200151"/>
            <a:ext cx="4038600" cy="3315816"/>
          </a:xfrm>
        </p:spPr>
        <p:txBody>
          <a:bodyPr>
            <a:normAutofit/>
          </a:bodyPr>
          <a:lstStyle>
            <a:lvl1pPr>
              <a:buClr>
                <a:schemeClr val="tx2"/>
              </a:buClr>
              <a:defRPr sz="2000"/>
            </a:lvl1pPr>
            <a:lvl2pPr>
              <a:buClr>
                <a:schemeClr val="tx2"/>
              </a:buClr>
              <a:defRPr sz="1800"/>
            </a:lvl2pPr>
            <a:lvl3pPr>
              <a:buClr>
                <a:schemeClr val="tx2"/>
              </a:buClr>
              <a:defRPr sz="1600"/>
            </a:lvl3pPr>
            <a:lvl4pPr>
              <a:buClr>
                <a:schemeClr val="tx2"/>
              </a:buClr>
              <a:defRPr sz="1400"/>
            </a:lvl4pPr>
            <a:lvl5pPr>
              <a:buClr>
                <a:schemeClr val="tx2"/>
              </a:buClr>
              <a:defRPr sz="14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F17BDE07-39D1-6845-BBFA-11F95FCEBCB2}" type="datetime1">
              <a:rPr lang="nb-NO" smtClean="0"/>
              <a:t>20.11.2022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2466030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endParaRPr lang="nb-NO" dirty="0"/>
          </a:p>
        </p:txBody>
      </p:sp>
      <p:sp>
        <p:nvSpPr>
          <p:cNvPr id="3" name="Plassholder for tekst 2"/>
          <p:cNvSpPr>
            <a:spLocks noGrp="1"/>
          </p:cNvSpPr>
          <p:nvPr>
            <p:ph type="body" idx="1"/>
          </p:nvPr>
        </p:nvSpPr>
        <p:spPr>
          <a:xfrm>
            <a:off x="457200" y="1151335"/>
            <a:ext cx="4040188" cy="479822"/>
          </a:xfrm>
        </p:spPr>
        <p:txBody>
          <a:bodyPr anchor="ctr">
            <a:noAutofit/>
          </a:bodyPr>
          <a:lstStyle>
            <a:lvl1pPr marL="0" indent="0" algn="l">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p:spPr>
        <p:txBody>
          <a:bodyPr>
            <a:normAutofit/>
          </a:bodyPr>
          <a:lstStyle>
            <a:lvl1pPr>
              <a:buClr>
                <a:schemeClr val="tx2"/>
              </a:buClr>
              <a:defRPr sz="1800"/>
            </a:lvl1pPr>
            <a:lvl2pPr>
              <a:buClr>
                <a:schemeClr val="tx2"/>
              </a:buClr>
              <a:defRPr sz="1600"/>
            </a:lvl2pPr>
            <a:lvl3pPr>
              <a:buClr>
                <a:schemeClr val="tx2"/>
              </a:buClr>
              <a:defRPr sz="1400"/>
            </a:lvl3pPr>
            <a:lvl4pPr>
              <a:buClr>
                <a:schemeClr val="tx2"/>
              </a:buClr>
              <a:defRPr sz="1200"/>
            </a:lvl4pPr>
            <a:lvl5pPr>
              <a:buClr>
                <a:schemeClr val="tx2"/>
              </a:buClr>
              <a:defRPr sz="12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645028" y="1151335"/>
            <a:ext cx="4041775" cy="479822"/>
          </a:xfrm>
        </p:spPr>
        <p:txBody>
          <a:bodyPr anchor="ctr">
            <a:noAutofit/>
          </a:bodyPr>
          <a:lstStyle>
            <a:lvl1pPr marL="0" indent="0" algn="l">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8" y="1631156"/>
            <a:ext cx="4041775" cy="2963466"/>
          </a:xfrm>
        </p:spPr>
        <p:txBody>
          <a:bodyPr>
            <a:normAutofit/>
          </a:bodyPr>
          <a:lstStyle>
            <a:lvl1pPr>
              <a:buClr>
                <a:schemeClr val="tx2"/>
              </a:buClr>
              <a:defRPr sz="1800"/>
            </a:lvl1pPr>
            <a:lvl2pPr>
              <a:buClr>
                <a:schemeClr val="tx2"/>
              </a:buClr>
              <a:defRPr sz="1600"/>
            </a:lvl2pPr>
            <a:lvl3pPr>
              <a:buClr>
                <a:schemeClr val="tx2"/>
              </a:buClr>
              <a:defRPr sz="1400"/>
            </a:lvl3pPr>
            <a:lvl4pPr>
              <a:buClr>
                <a:schemeClr val="tx2"/>
              </a:buClr>
              <a:defRPr sz="1200"/>
            </a:lvl4pPr>
            <a:lvl5pPr>
              <a:buClr>
                <a:schemeClr val="tx2"/>
              </a:buClr>
              <a:defRPr sz="12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p>
            <a:fld id="{AA4A9849-E644-D441-9EEC-90168591485B}" type="datetime1">
              <a:rPr lang="nb-NO" smtClean="0"/>
              <a:t>20.11.2022</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4190994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4C27AE4E-8FD6-6E4D-A2EC-858D8E95FC72}" type="datetime1">
              <a:rPr lang="nb-NO" smtClean="0"/>
              <a:t>20.11.2022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3441385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3" name="Plassholder for dato 2"/>
          <p:cNvSpPr>
            <a:spLocks noGrp="1"/>
          </p:cNvSpPr>
          <p:nvPr>
            <p:ph type="dt" sz="half" idx="10"/>
          </p:nvPr>
        </p:nvSpPr>
        <p:spPr/>
        <p:txBody>
          <a:bodyPr/>
          <a:lstStyle/>
          <a:p>
            <a:fld id="{B3A45E03-EBDD-B943-95E9-F2E7B6049573}" type="datetime1">
              <a:rPr lang="nb-NO" smtClean="0"/>
              <a:t>20.11.2022</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4131133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1C518EF-9D35-054C-8C9B-284791B264C8}" type="datetime1">
              <a:rPr lang="nb-NO" smtClean="0"/>
              <a:t>20.11.2022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390208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og innhold bilde ne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C62D9433-F4D2-0C4F-BDF4-9DD14A179D8F}" type="datetime1">
              <a:rPr lang="nb-NO" smtClean="0"/>
              <a:t>20.11.2022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115DB42-2586-414D-B79D-92FDA7562588}" type="slidenum">
              <a:rPr lang="nb-NO" smtClean="0"/>
              <a:t>‹#›</a:t>
            </a:fld>
            <a:endParaRPr lang="nb-NO"/>
          </a:p>
        </p:txBody>
      </p:sp>
      <p:sp>
        <p:nvSpPr>
          <p:cNvPr id="10" name="Plassholder for tekst 9"/>
          <p:cNvSpPr>
            <a:spLocks noGrp="1"/>
          </p:cNvSpPr>
          <p:nvPr>
            <p:ph type="body" sz="quarter" idx="13"/>
          </p:nvPr>
        </p:nvSpPr>
        <p:spPr>
          <a:xfrm>
            <a:off x="468316" y="1200151"/>
            <a:ext cx="8207375" cy="2591990"/>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bilde 11"/>
          <p:cNvSpPr>
            <a:spLocks noGrp="1"/>
          </p:cNvSpPr>
          <p:nvPr>
            <p:ph type="pic" sz="quarter" idx="14"/>
          </p:nvPr>
        </p:nvSpPr>
        <p:spPr>
          <a:xfrm>
            <a:off x="0" y="3868342"/>
            <a:ext cx="9144000" cy="1275159"/>
          </a:xfrm>
        </p:spPr>
        <p:txBody>
          <a:bodyPr/>
          <a:lstStyle/>
          <a:p>
            <a:r>
              <a:rPr lang="nb-NO"/>
              <a:t>Klikk ikonet for å legge til et bilde</a:t>
            </a:r>
            <a:endParaRPr lang="nb-NO" dirty="0"/>
          </a:p>
        </p:txBody>
      </p:sp>
    </p:spTree>
    <p:extLst>
      <p:ext uri="{BB962C8B-B14F-4D97-AF65-F5344CB8AC3E}">
        <p14:creationId xmlns:p14="http://schemas.microsoft.com/office/powerpoint/2010/main" val="2832053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og innhold bilde høyre">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5482952" cy="857250"/>
          </a:xfrm>
        </p:spPr>
        <p:txBody>
          <a:bodyPr/>
          <a:lstStyle/>
          <a:p>
            <a:r>
              <a:rPr lang="nb-NO"/>
              <a:t>Klikk for å redigere tittelstil</a:t>
            </a:r>
            <a:endParaRPr lang="nb-NO" dirty="0"/>
          </a:p>
        </p:txBody>
      </p:sp>
      <p:sp>
        <p:nvSpPr>
          <p:cNvPr id="4" name="Plassholder for dato 3"/>
          <p:cNvSpPr>
            <a:spLocks noGrp="1"/>
          </p:cNvSpPr>
          <p:nvPr>
            <p:ph type="dt" sz="half" idx="10"/>
          </p:nvPr>
        </p:nvSpPr>
        <p:spPr/>
        <p:txBody>
          <a:bodyPr/>
          <a:lstStyle/>
          <a:p>
            <a:fld id="{22E316C0-81EC-3F4A-9DD7-FD9B0FF52524}" type="datetime1">
              <a:rPr lang="nb-NO" smtClean="0"/>
              <a:t>20.11.2022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115DB42-2586-414D-B79D-92FDA7562588}" type="slidenum">
              <a:rPr lang="nb-NO" smtClean="0"/>
              <a:t>‹#›</a:t>
            </a:fld>
            <a:endParaRPr lang="nb-NO"/>
          </a:p>
        </p:txBody>
      </p:sp>
      <p:sp>
        <p:nvSpPr>
          <p:cNvPr id="10" name="Plassholder for tekst 9"/>
          <p:cNvSpPr>
            <a:spLocks noGrp="1"/>
          </p:cNvSpPr>
          <p:nvPr>
            <p:ph type="body" sz="quarter" idx="13"/>
          </p:nvPr>
        </p:nvSpPr>
        <p:spPr>
          <a:xfrm>
            <a:off x="468316" y="1200152"/>
            <a:ext cx="5471839" cy="3531839"/>
          </a:xfrm>
        </p:spPr>
        <p:txBody>
          <a:bodyPr>
            <a:normAutofit/>
          </a:bodyPr>
          <a:lstStyle>
            <a:lvl1pPr>
              <a:buClr>
                <a:schemeClr val="tx2"/>
              </a:buClr>
              <a:defRPr sz="2400"/>
            </a:lvl1pPr>
            <a:lvl2pPr>
              <a:buClr>
                <a:schemeClr val="tx2"/>
              </a:buClr>
              <a:defRPr sz="2000"/>
            </a:lvl2pPr>
            <a:lvl3pPr>
              <a:buClr>
                <a:schemeClr val="tx2"/>
              </a:buClr>
              <a:defRPr sz="1800"/>
            </a:lvl3pPr>
            <a:lvl4pPr>
              <a:buClr>
                <a:schemeClr val="tx2"/>
              </a:buClr>
              <a:defRPr sz="1600"/>
            </a:lvl4pPr>
            <a:lvl5pPr>
              <a:buClr>
                <a:schemeClr val="tx2"/>
              </a:buCl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2" name="Plassholder for bilde 11"/>
          <p:cNvSpPr>
            <a:spLocks noGrp="1"/>
          </p:cNvSpPr>
          <p:nvPr>
            <p:ph type="pic" sz="quarter" idx="14"/>
          </p:nvPr>
        </p:nvSpPr>
        <p:spPr>
          <a:xfrm>
            <a:off x="6156176" y="0"/>
            <a:ext cx="2987824" cy="5143500"/>
          </a:xfrm>
        </p:spPr>
        <p:txBody>
          <a:bodyPr/>
          <a:lstStyle/>
          <a:p>
            <a:r>
              <a:rPr lang="nb-NO"/>
              <a:t>Klikk ikonet for å legge til et bilde</a:t>
            </a:r>
            <a:endParaRPr lang="nb-NO" dirty="0"/>
          </a:p>
        </p:txBody>
      </p:sp>
    </p:spTree>
    <p:extLst>
      <p:ext uri="{BB962C8B-B14F-4D97-AF65-F5344CB8AC3E}">
        <p14:creationId xmlns:p14="http://schemas.microsoft.com/office/powerpoint/2010/main" val="1983587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loverskrift Prior påleg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2" name="Tittel 1"/>
          <p:cNvSpPr>
            <a:spLocks noGrp="1"/>
          </p:cNvSpPr>
          <p:nvPr>
            <p:ph type="title" hasCustomPrompt="1"/>
          </p:nvPr>
        </p:nvSpPr>
        <p:spPr>
          <a:xfrm>
            <a:off x="395536" y="4333372"/>
            <a:ext cx="7772400" cy="614642"/>
          </a:xfrm>
        </p:spPr>
        <p:txBody>
          <a:bodyPr anchor="t">
            <a:normAutofit/>
          </a:bodyPr>
          <a:lstStyle>
            <a:lvl1pPr algn="l">
              <a:defRPr sz="2400" b="1" cap="none" baseline="0">
                <a:solidFill>
                  <a:schemeClr val="tx2"/>
                </a:solidFill>
                <a:effectLst/>
              </a:defRPr>
            </a:lvl1pPr>
          </a:lstStyle>
          <a:p>
            <a:r>
              <a:rPr lang="nb-NO" dirty="0"/>
              <a:t>Klikk for legge til tekst</a:t>
            </a:r>
          </a:p>
        </p:txBody>
      </p:sp>
    </p:spTree>
    <p:extLst>
      <p:ext uri="{BB962C8B-B14F-4D97-AF65-F5344CB8AC3E}">
        <p14:creationId xmlns:p14="http://schemas.microsoft.com/office/powerpoint/2010/main" val="3455597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loverskrift pålegg">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2" name="Tittel 1"/>
          <p:cNvSpPr>
            <a:spLocks noGrp="1"/>
          </p:cNvSpPr>
          <p:nvPr>
            <p:ph type="title" hasCustomPrompt="1"/>
          </p:nvPr>
        </p:nvSpPr>
        <p:spPr>
          <a:xfrm>
            <a:off x="395536" y="4333372"/>
            <a:ext cx="7772400" cy="614642"/>
          </a:xfrm>
        </p:spPr>
        <p:txBody>
          <a:bodyPr anchor="t">
            <a:normAutofit/>
          </a:bodyPr>
          <a:lstStyle>
            <a:lvl1pPr algn="l">
              <a:defRPr sz="2400" b="1" cap="none" baseline="0">
                <a:solidFill>
                  <a:schemeClr val="tx2"/>
                </a:solidFill>
                <a:effectLst/>
              </a:defRPr>
            </a:lvl1pPr>
          </a:lstStyle>
          <a:p>
            <a:r>
              <a:rPr lang="nb-NO" dirty="0"/>
              <a:t>Klikk for legge til tekst</a:t>
            </a:r>
          </a:p>
        </p:txBody>
      </p:sp>
    </p:spTree>
    <p:extLst>
      <p:ext uri="{BB962C8B-B14F-4D97-AF65-F5344CB8AC3E}">
        <p14:creationId xmlns:p14="http://schemas.microsoft.com/office/powerpoint/2010/main" val="15641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loverskrift Spekemat">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2" name="Tittel 1"/>
          <p:cNvSpPr>
            <a:spLocks noGrp="1"/>
          </p:cNvSpPr>
          <p:nvPr>
            <p:ph type="title" hasCustomPrompt="1"/>
          </p:nvPr>
        </p:nvSpPr>
        <p:spPr>
          <a:xfrm>
            <a:off x="395536" y="4333372"/>
            <a:ext cx="7772400" cy="614642"/>
          </a:xfrm>
        </p:spPr>
        <p:txBody>
          <a:bodyPr anchor="t">
            <a:normAutofit/>
          </a:bodyPr>
          <a:lstStyle>
            <a:lvl1pPr algn="l">
              <a:defRPr sz="2400" b="1" cap="none" baseline="0">
                <a:solidFill>
                  <a:schemeClr val="bg1"/>
                </a:solidFill>
                <a:effectLst/>
              </a:defRPr>
            </a:lvl1pPr>
          </a:lstStyle>
          <a:p>
            <a:r>
              <a:rPr lang="nb-NO" dirty="0"/>
              <a:t>Klikk for legge til tekst</a:t>
            </a:r>
          </a:p>
        </p:txBody>
      </p:sp>
    </p:spTree>
    <p:extLst>
      <p:ext uri="{BB962C8B-B14F-4D97-AF65-F5344CB8AC3E}">
        <p14:creationId xmlns:p14="http://schemas.microsoft.com/office/powerpoint/2010/main" val="3593784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loverskrift Suppe">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2" name="Tittel 1"/>
          <p:cNvSpPr>
            <a:spLocks noGrp="1"/>
          </p:cNvSpPr>
          <p:nvPr>
            <p:ph type="title" hasCustomPrompt="1"/>
          </p:nvPr>
        </p:nvSpPr>
        <p:spPr>
          <a:xfrm>
            <a:off x="395536" y="4333372"/>
            <a:ext cx="7772400" cy="614642"/>
          </a:xfrm>
        </p:spPr>
        <p:txBody>
          <a:bodyPr anchor="t">
            <a:normAutofit/>
          </a:bodyPr>
          <a:lstStyle>
            <a:lvl1pPr algn="l">
              <a:defRPr sz="2400" b="1" cap="none" baseline="0">
                <a:solidFill>
                  <a:srgbClr val="FFFFFF"/>
                </a:solidFill>
                <a:effectLst/>
              </a:defRPr>
            </a:lvl1pPr>
          </a:lstStyle>
          <a:p>
            <a:r>
              <a:rPr lang="nb-NO" dirty="0"/>
              <a:t>Klikk for legge til tekst</a:t>
            </a:r>
          </a:p>
        </p:txBody>
      </p:sp>
    </p:spTree>
    <p:extLst>
      <p:ext uri="{BB962C8B-B14F-4D97-AF65-F5344CB8AC3E}">
        <p14:creationId xmlns:p14="http://schemas.microsoft.com/office/powerpoint/2010/main" val="781912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eloverskrift Blå">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395536" y="4333372"/>
            <a:ext cx="7772400" cy="614642"/>
          </a:xfrm>
        </p:spPr>
        <p:txBody>
          <a:bodyPr anchor="t">
            <a:normAutofit/>
          </a:bodyPr>
          <a:lstStyle>
            <a:lvl1pPr algn="l">
              <a:defRPr sz="2400" b="1" cap="none" baseline="0">
                <a:solidFill>
                  <a:srgbClr val="FFFFFF"/>
                </a:solidFill>
                <a:effectLst/>
              </a:defRPr>
            </a:lvl1pPr>
          </a:lstStyle>
          <a:p>
            <a:r>
              <a:rPr lang="nb-NO" dirty="0"/>
              <a:t>Klikk for legge til tekst</a:t>
            </a:r>
          </a:p>
        </p:txBody>
      </p:sp>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2"/>
            <a:ext cx="9144000" cy="5142895"/>
          </a:xfrm>
          <a:prstGeom prst="rect">
            <a:avLst/>
          </a:prstGeom>
        </p:spPr>
      </p:pic>
    </p:spTree>
    <p:extLst>
      <p:ext uri="{BB962C8B-B14F-4D97-AF65-F5344CB8AC3E}">
        <p14:creationId xmlns:p14="http://schemas.microsoft.com/office/powerpoint/2010/main" val="3430002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Rapport - 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2400"/>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buClr>
                <a:schemeClr val="tx2"/>
              </a:buClr>
              <a:defRPr sz="160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3CEA362F-102B-414A-BB0B-36F7462CDB80}" type="datetime1">
              <a:rPr lang="nb-NO" smtClean="0"/>
              <a:t>20.11.2022</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90970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lysbilde Logo">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474150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Rapport - 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lvl1pPr>
              <a:defRPr sz="2400"/>
            </a:lvl1pPr>
          </a:lstStyle>
          <a:p>
            <a:r>
              <a:rPr lang="nb-NO"/>
              <a:t>Klikk for å redigere tittelstil</a:t>
            </a:r>
            <a:endParaRPr lang="nb-NO" dirty="0"/>
          </a:p>
        </p:txBody>
      </p:sp>
      <p:sp>
        <p:nvSpPr>
          <p:cNvPr id="3" name="Plassholder for innhold 2"/>
          <p:cNvSpPr>
            <a:spLocks noGrp="1"/>
          </p:cNvSpPr>
          <p:nvPr>
            <p:ph sz="half" idx="1"/>
          </p:nvPr>
        </p:nvSpPr>
        <p:spPr>
          <a:xfrm>
            <a:off x="457200" y="1200151"/>
            <a:ext cx="4038600" cy="3315816"/>
          </a:xfrm>
        </p:spPr>
        <p:txBody>
          <a:bodyPr>
            <a:normAutofit/>
          </a:bodyPr>
          <a:lstStyle>
            <a:lvl1pPr>
              <a:buClr>
                <a:schemeClr val="tx2"/>
              </a:buClr>
              <a:defRPr sz="1400"/>
            </a:lvl1pPr>
            <a:lvl2pPr>
              <a:buClr>
                <a:schemeClr val="tx2"/>
              </a:buClr>
              <a:defRPr sz="1200"/>
            </a:lvl2pPr>
            <a:lvl3pPr>
              <a:buClr>
                <a:schemeClr val="tx2"/>
              </a:buClr>
              <a:defRPr sz="1100"/>
            </a:lvl3pPr>
            <a:lvl4pPr>
              <a:buClr>
                <a:schemeClr val="tx2"/>
              </a:buClr>
              <a:defRPr sz="1050"/>
            </a:lvl4pPr>
            <a:lvl5pPr>
              <a:buClr>
                <a:schemeClr val="tx2"/>
              </a:buClr>
              <a:defRPr sz="105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4648200" y="1200151"/>
            <a:ext cx="4038600" cy="3315816"/>
          </a:xfrm>
        </p:spPr>
        <p:txBody>
          <a:bodyPr>
            <a:normAutofit/>
          </a:bodyPr>
          <a:lstStyle>
            <a:lvl1pPr>
              <a:buClr>
                <a:schemeClr val="tx2"/>
              </a:buClr>
              <a:defRPr sz="1400"/>
            </a:lvl1pPr>
            <a:lvl2pPr>
              <a:buClr>
                <a:schemeClr val="tx2"/>
              </a:buClr>
              <a:defRPr sz="1200"/>
            </a:lvl2pPr>
            <a:lvl3pPr>
              <a:buClr>
                <a:schemeClr val="tx2"/>
              </a:buClr>
              <a:defRPr sz="1100"/>
            </a:lvl3pPr>
            <a:lvl4pPr>
              <a:buClr>
                <a:schemeClr val="tx2"/>
              </a:buClr>
              <a:defRPr sz="1050"/>
            </a:lvl4pPr>
            <a:lvl5pPr>
              <a:buClr>
                <a:schemeClr val="tx2"/>
              </a:buClr>
              <a:defRPr sz="105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p>
            <a:fld id="{D4AC2E3B-D221-714E-9BC0-1DCFA515598F}" type="datetime1">
              <a:rPr lang="nb-NO" smtClean="0"/>
              <a:t>20.11.2022</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2115DB42-2586-414D-B79D-92FDA7562588}" type="slidenum">
              <a:rPr lang="nb-NO" smtClean="0"/>
              <a:t>‹#›</a:t>
            </a:fld>
            <a:endParaRPr lang="nb-NO"/>
          </a:p>
        </p:txBody>
      </p:sp>
    </p:spTree>
    <p:extLst>
      <p:ext uri="{BB962C8B-B14F-4D97-AF65-F5344CB8AC3E}">
        <p14:creationId xmlns:p14="http://schemas.microsoft.com/office/powerpoint/2010/main" val="2048953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Rapport - 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05979"/>
            <a:ext cx="8229600" cy="857250"/>
          </a:xfrm>
        </p:spPr>
        <p:txBody>
          <a:bodyPr>
            <a:normAutofit/>
          </a:bodyPr>
          <a:lstStyle>
            <a:lvl1pPr>
              <a:defRPr sz="2400"/>
            </a:lvl1pPr>
          </a:lstStyle>
          <a:p>
            <a:r>
              <a:rPr lang="nb-NO"/>
              <a:t>Klikk for å redigere tittelstil</a:t>
            </a:r>
            <a:endParaRPr lang="nb-NO" dirty="0"/>
          </a:p>
        </p:txBody>
      </p:sp>
      <p:sp>
        <p:nvSpPr>
          <p:cNvPr id="3" name="Plassholder for tekst 2"/>
          <p:cNvSpPr>
            <a:spLocks noGrp="1"/>
          </p:cNvSpPr>
          <p:nvPr>
            <p:ph type="body" idx="1"/>
          </p:nvPr>
        </p:nvSpPr>
        <p:spPr>
          <a:xfrm>
            <a:off x="457200" y="1151335"/>
            <a:ext cx="4040188" cy="479822"/>
          </a:xfrm>
          <a:solidFill>
            <a:schemeClr val="bg1"/>
          </a:solidFill>
          <a:ln>
            <a:noFill/>
          </a:ln>
          <a:effectLst>
            <a:outerShdw dist="25400" dir="5400000" algn="t" rotWithShape="0">
              <a:schemeClr val="accent3"/>
            </a:outerShdw>
          </a:effectLst>
        </p:spPr>
        <p:txBody>
          <a:bodyPr anchor="ct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1631156"/>
            <a:ext cx="4040188" cy="2963466"/>
          </a:xfrm>
          <a:noFill/>
          <a:ln w="9525">
            <a:noFill/>
            <a:miter lim="800000"/>
            <a:headEnd/>
            <a:tailEnd/>
          </a:ln>
        </p:spPr>
        <p:txBody>
          <a:bodyPr vert="horz" wrap="square" lIns="91440" tIns="45720" rIns="91440" bIns="45720" numCol="1" anchor="t" anchorCtr="0" compatLnSpc="1">
            <a:prstTxWarp prst="textNoShape">
              <a:avLst/>
            </a:prstTxWarp>
          </a:bodyPr>
          <a:lstStyle>
            <a:lvl1pPr>
              <a:buClr>
                <a:schemeClr val="tx2"/>
              </a:buClr>
              <a:defRPr lang="nb-NO" sz="1400" smtClean="0"/>
            </a:lvl1pPr>
            <a:lvl2pPr>
              <a:buClr>
                <a:schemeClr val="tx2"/>
              </a:buClr>
              <a:defRPr lang="nb-NO" sz="1200" smtClean="0"/>
            </a:lvl2pPr>
            <a:lvl3pPr>
              <a:buClr>
                <a:schemeClr val="tx2"/>
              </a:buClr>
              <a:defRPr lang="nb-NO" sz="1100" smtClean="0"/>
            </a:lvl3pPr>
            <a:lvl4pPr>
              <a:buClr>
                <a:schemeClr val="tx2"/>
              </a:buClr>
              <a:defRPr lang="nb-NO" sz="1050" smtClean="0"/>
            </a:lvl4pPr>
            <a:lvl5pPr>
              <a:buClr>
                <a:schemeClr val="tx2"/>
              </a:buClr>
              <a:defRPr lang="nb-NO" sz="105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4645028" y="1151335"/>
            <a:ext cx="4041775" cy="479822"/>
          </a:xfrm>
          <a:solidFill>
            <a:schemeClr val="bg1"/>
          </a:solidFill>
          <a:ln>
            <a:noFill/>
          </a:ln>
          <a:effectLst>
            <a:outerShdw dist="25400" dir="5400000" algn="t" rotWithShape="0">
              <a:schemeClr val="accent3"/>
            </a:outerShdw>
          </a:effectLst>
        </p:spPr>
        <p:txBody>
          <a:bodyPr anchor="ctr"/>
          <a:lstStyle>
            <a:lvl1pPr marL="0" indent="0" algn="ctr">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8" y="1631156"/>
            <a:ext cx="4041775" cy="2963466"/>
          </a:xfrm>
          <a:noFill/>
          <a:ln w="9525">
            <a:noFill/>
            <a:miter lim="800000"/>
            <a:headEnd/>
            <a:tailEnd/>
          </a:ln>
        </p:spPr>
        <p:txBody>
          <a:bodyPr vert="horz" wrap="square" lIns="91440" tIns="45720" rIns="91440" bIns="45720" numCol="1" anchor="t" anchorCtr="0" compatLnSpc="1">
            <a:prstTxWarp prst="textNoShape">
              <a:avLst/>
            </a:prstTxWarp>
          </a:bodyPr>
          <a:lstStyle>
            <a:lvl1pPr>
              <a:buClr>
                <a:schemeClr val="tx2"/>
              </a:buClr>
              <a:defRPr lang="nb-NO" sz="1400" smtClean="0"/>
            </a:lvl1pPr>
            <a:lvl2pPr>
              <a:buClr>
                <a:schemeClr val="tx2"/>
              </a:buClr>
              <a:defRPr lang="nb-NO" sz="1200" smtClean="0"/>
            </a:lvl2pPr>
            <a:lvl3pPr>
              <a:buClr>
                <a:schemeClr val="tx2"/>
              </a:buClr>
              <a:defRPr lang="nb-NO" sz="1100" smtClean="0"/>
            </a:lvl3pPr>
            <a:lvl4pPr>
              <a:buClr>
                <a:schemeClr val="tx2"/>
              </a:buClr>
              <a:defRPr lang="nb-NO" sz="1050" smtClean="0"/>
            </a:lvl4pPr>
            <a:lvl5pPr>
              <a:buClr>
                <a:schemeClr val="tx2"/>
              </a:buClr>
              <a:defRPr lang="nb-NO" sz="105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vl1pPr>
          </a:lstStyle>
          <a:p>
            <a:fld id="{57ACF598-279B-D042-84F0-3B34D7DF8007}" type="datetime1">
              <a:rPr lang="nb-NO" smtClean="0"/>
              <a:t>20.11.2022</a:t>
            </a:fld>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81BB7F93-75A3-4052-9C62-D95B98E71D9F}" type="slidenum">
              <a:rPr lang="nb-NO" smtClean="0"/>
              <a:t>‹#›</a:t>
            </a:fld>
            <a:endParaRPr lang="nb-NO"/>
          </a:p>
        </p:txBody>
      </p:sp>
    </p:spTree>
    <p:extLst>
      <p:ext uri="{BB962C8B-B14F-4D97-AF65-F5344CB8AC3E}">
        <p14:creationId xmlns:p14="http://schemas.microsoft.com/office/powerpoint/2010/main" val="1632987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tel og tabell">
    <p:spTree>
      <p:nvGrpSpPr>
        <p:cNvPr id="1" name=""/>
        <p:cNvGrpSpPr/>
        <p:nvPr/>
      </p:nvGrpSpPr>
      <p:grpSpPr>
        <a:xfrm>
          <a:off x="0" y="0"/>
          <a:ext cx="0" cy="0"/>
          <a:chOff x="0" y="0"/>
          <a:chExt cx="0" cy="0"/>
        </a:xfrm>
      </p:grpSpPr>
      <p:sp>
        <p:nvSpPr>
          <p:cNvPr id="2" name="Tittel 1"/>
          <p:cNvSpPr>
            <a:spLocks noGrp="1"/>
          </p:cNvSpPr>
          <p:nvPr>
            <p:ph type="title"/>
          </p:nvPr>
        </p:nvSpPr>
        <p:spPr>
          <a:xfrm>
            <a:off x="1524000" y="457200"/>
            <a:ext cx="6934200" cy="857250"/>
          </a:xfrm>
        </p:spPr>
        <p:txBody>
          <a:bodyPr/>
          <a:lstStyle/>
          <a:p>
            <a:r>
              <a:rPr lang="nb-NO"/>
              <a:t>Klikk for å redigere tittelstil</a:t>
            </a:r>
            <a:endParaRPr lang="nn-NO"/>
          </a:p>
        </p:txBody>
      </p:sp>
      <p:sp>
        <p:nvSpPr>
          <p:cNvPr id="3" name="Plassholder for tabell 2"/>
          <p:cNvSpPr>
            <a:spLocks noGrp="1"/>
          </p:cNvSpPr>
          <p:nvPr>
            <p:ph type="tbl" idx="1"/>
          </p:nvPr>
        </p:nvSpPr>
        <p:spPr>
          <a:xfrm>
            <a:off x="1524000" y="1371600"/>
            <a:ext cx="6934200" cy="3086100"/>
          </a:xfrm>
        </p:spPr>
        <p:txBody>
          <a:bodyPr/>
          <a:lstStyle/>
          <a:p>
            <a:pPr lvl="0"/>
            <a:endParaRPr lang="nn-NO" noProof="0"/>
          </a:p>
        </p:txBody>
      </p:sp>
      <p:sp>
        <p:nvSpPr>
          <p:cNvPr id="4" name="Rectangle 4"/>
          <p:cNvSpPr>
            <a:spLocks noGrp="1" noChangeArrowheads="1"/>
          </p:cNvSpPr>
          <p:nvPr>
            <p:ph type="dt" sz="half" idx="10"/>
          </p:nvPr>
        </p:nvSpPr>
        <p:spPr>
          <a:ln/>
        </p:spPr>
        <p:txBody>
          <a:bodyPr/>
          <a:lstStyle>
            <a:lvl1pPr>
              <a:defRPr/>
            </a:lvl1pPr>
          </a:lstStyle>
          <a:p>
            <a:pPr>
              <a:defRPr/>
            </a:pPr>
            <a:fld id="{B42D4CF0-9A47-4BD0-A479-34F56E085FCE}" type="datetime1">
              <a:rPr lang="nb-NO">
                <a:solidFill>
                  <a:srgbClr val="000000"/>
                </a:solidFill>
              </a:rPr>
              <a:pPr>
                <a:defRPr/>
              </a:pPr>
              <a:t>20.11.2022</a:t>
            </a:fld>
            <a:endParaRPr lang="nb-NO">
              <a:solidFill>
                <a:srgbClr val="000000"/>
              </a:solidFill>
              <a:latin typeface="Verdana" pitchFamily="34" charset="0"/>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514815-6F18-46B1-870A-B676714C066D}" type="slidenum">
              <a:rPr lang="nb-NO">
                <a:solidFill>
                  <a:srgbClr val="000000"/>
                </a:solidFill>
              </a:rPr>
              <a:pPr>
                <a:defRPr/>
              </a:pPr>
              <a:t>‹#›</a:t>
            </a:fld>
            <a:endParaRPr lang="nb-NO">
              <a:solidFill>
                <a:srgbClr val="000000"/>
              </a:solidFill>
              <a:latin typeface="Verdana" pitchFamily="34" charset="0"/>
            </a:endParaRPr>
          </a:p>
        </p:txBody>
      </p:sp>
    </p:spTree>
    <p:extLst>
      <p:ext uri="{BB962C8B-B14F-4D97-AF65-F5344CB8AC3E}">
        <p14:creationId xmlns:p14="http://schemas.microsoft.com/office/powerpoint/2010/main" val="100527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lysbilde Landskap">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40454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tellysbilde Pålegg">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326833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tellysbilde spekemat">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401949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lysbilde Pai">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278289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lysbilde Kyllingfilet">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77081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lysbilde Biff">
    <p:spTree>
      <p:nvGrpSpPr>
        <p:cNvPr id="1" name=""/>
        <p:cNvGrpSpPr/>
        <p:nvPr/>
      </p:nvGrpSpPr>
      <p:grpSpPr>
        <a:xfrm>
          <a:off x="0" y="0"/>
          <a:ext cx="0" cy="0"/>
          <a:chOff x="0" y="0"/>
          <a:chExt cx="0" cy="0"/>
        </a:xfrm>
      </p:grpSpPr>
      <p:pic>
        <p:nvPicPr>
          <p:cNvPr id="4" name="Bild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7"/>
            <a:ext cx="9144000" cy="5141686"/>
          </a:xfrm>
          <a:prstGeom prst="rect">
            <a:avLst/>
          </a:prstGeom>
        </p:spPr>
      </p:pic>
      <p:sp>
        <p:nvSpPr>
          <p:cNvPr id="5" name="Tittel 1"/>
          <p:cNvSpPr>
            <a:spLocks noGrp="1"/>
          </p:cNvSpPr>
          <p:nvPr>
            <p:ph type="ctrTitle" hasCustomPrompt="1"/>
          </p:nvPr>
        </p:nvSpPr>
        <p:spPr>
          <a:xfrm>
            <a:off x="467544" y="555526"/>
            <a:ext cx="4964088" cy="360040"/>
          </a:xfrm>
        </p:spPr>
        <p:txBody>
          <a:bodyPr anchor="b">
            <a:noAutofit/>
          </a:bodyPr>
          <a:lstStyle>
            <a:lvl1pPr algn="l">
              <a:defRPr sz="2400">
                <a:solidFill>
                  <a:srgbClr val="606060"/>
                </a:solidFill>
                <a:effectLst/>
              </a:defRPr>
            </a:lvl1pPr>
          </a:lstStyle>
          <a:p>
            <a:br>
              <a:rPr lang="nb-NO" dirty="0"/>
            </a:br>
            <a:r>
              <a:rPr lang="nb-NO" dirty="0"/>
              <a:t>Klikk for å redigere tittelstil</a:t>
            </a:r>
          </a:p>
        </p:txBody>
      </p:sp>
      <p:sp>
        <p:nvSpPr>
          <p:cNvPr id="9" name="Undertittel 2"/>
          <p:cNvSpPr>
            <a:spLocks noGrp="1"/>
          </p:cNvSpPr>
          <p:nvPr>
            <p:ph type="subTitle" idx="1"/>
          </p:nvPr>
        </p:nvSpPr>
        <p:spPr>
          <a:xfrm>
            <a:off x="467544" y="843558"/>
            <a:ext cx="3096344" cy="648072"/>
          </a:xfrm>
        </p:spPr>
        <p:txBody>
          <a:bodyPr anchor="t" anchorCtr="0">
            <a:noAutofit/>
          </a:bodyPr>
          <a:lstStyle>
            <a:lvl1pPr marL="0" indent="0" algn="l">
              <a:buNone/>
              <a:defRPr sz="1600">
                <a:solidFill>
                  <a:srgbClr val="606060"/>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nb-NO" dirty="0"/>
          </a:p>
        </p:txBody>
      </p:sp>
    </p:spTree>
    <p:extLst>
      <p:ext uri="{BB962C8B-B14F-4D97-AF65-F5344CB8AC3E}">
        <p14:creationId xmlns:p14="http://schemas.microsoft.com/office/powerpoint/2010/main" val="1352505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340"/>
            <a:ext cx="8229600" cy="85725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457200" y="1200152"/>
            <a:ext cx="8229600" cy="3300412"/>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69168" y="4855827"/>
            <a:ext cx="1306488" cy="164195"/>
          </a:xfrm>
          <a:prstGeom prst="rect">
            <a:avLst/>
          </a:prstGeom>
        </p:spPr>
        <p:txBody>
          <a:bodyPr vert="horz" lIns="91440" tIns="45720" rIns="91440" bIns="45720" rtlCol="0" anchor="ctr"/>
          <a:lstStyle>
            <a:lvl1pPr algn="l">
              <a:defRPr sz="700">
                <a:solidFill>
                  <a:schemeClr val="bg1">
                    <a:lumMod val="50000"/>
                  </a:schemeClr>
                </a:solidFill>
              </a:defRPr>
            </a:lvl1pPr>
          </a:lstStyle>
          <a:p>
            <a:fld id="{84703B02-19B4-8A41-A407-D574E0956BF8}" type="datetime1">
              <a:rPr lang="nb-NO" smtClean="0"/>
              <a:pPr/>
              <a:t>20.11.2022</a:t>
            </a:fld>
            <a:endParaRPr lang="nb-NO" dirty="0"/>
          </a:p>
        </p:txBody>
      </p:sp>
      <p:sp>
        <p:nvSpPr>
          <p:cNvPr id="5" name="Plassholder for bunntekst 4"/>
          <p:cNvSpPr>
            <a:spLocks noGrp="1"/>
          </p:cNvSpPr>
          <p:nvPr>
            <p:ph type="ftr" sz="quarter" idx="3"/>
          </p:nvPr>
        </p:nvSpPr>
        <p:spPr>
          <a:xfrm>
            <a:off x="1979712" y="4876006"/>
            <a:ext cx="5184576" cy="144016"/>
          </a:xfrm>
          <a:prstGeom prst="rect">
            <a:avLst/>
          </a:prstGeom>
        </p:spPr>
        <p:txBody>
          <a:bodyPr vert="horz" lIns="91440" tIns="45720" rIns="91440" bIns="45720" rtlCol="0" anchor="ctr"/>
          <a:lstStyle>
            <a:lvl1pPr algn="ctr">
              <a:defRPr sz="700">
                <a:solidFill>
                  <a:schemeClr val="bg1">
                    <a:lumMod val="50000"/>
                  </a:schemeClr>
                </a:solidFill>
              </a:defRPr>
            </a:lvl1pPr>
          </a:lstStyle>
          <a:p>
            <a:endParaRPr lang="nb-NO" dirty="0"/>
          </a:p>
        </p:txBody>
      </p:sp>
      <p:sp>
        <p:nvSpPr>
          <p:cNvPr id="6" name="Plassholder for lysbildenummer 5"/>
          <p:cNvSpPr>
            <a:spLocks noGrp="1"/>
          </p:cNvSpPr>
          <p:nvPr>
            <p:ph type="sldNum" sz="quarter" idx="4"/>
          </p:nvPr>
        </p:nvSpPr>
        <p:spPr>
          <a:xfrm>
            <a:off x="8631088" y="4876006"/>
            <a:ext cx="405408" cy="144016"/>
          </a:xfrm>
          <a:prstGeom prst="rect">
            <a:avLst/>
          </a:prstGeom>
        </p:spPr>
        <p:txBody>
          <a:bodyPr vert="horz" lIns="91440" tIns="45720" rIns="91440" bIns="45720" rtlCol="0" anchor="ctr"/>
          <a:lstStyle>
            <a:lvl1pPr algn="r">
              <a:defRPr sz="700">
                <a:solidFill>
                  <a:schemeClr val="bg1">
                    <a:lumMod val="50000"/>
                  </a:schemeClr>
                </a:solidFill>
              </a:defRPr>
            </a:lvl1pPr>
          </a:lstStyle>
          <a:p>
            <a:fld id="{2115DB42-2586-414D-B79D-92FDA7562588}" type="slidenum">
              <a:rPr lang="nb-NO" smtClean="0"/>
              <a:pPr/>
              <a:t>‹#›</a:t>
            </a:fld>
            <a:endParaRPr lang="nb-NO" dirty="0"/>
          </a:p>
        </p:txBody>
      </p:sp>
      <p:pic>
        <p:nvPicPr>
          <p:cNvPr id="10" name="Bilde 9" descr="Hovedlogo positiv m tekst 2015 MR Liten.jpg"/>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7236296" y="4731990"/>
            <a:ext cx="1309440" cy="288032"/>
          </a:xfrm>
          <a:prstGeom prst="rect">
            <a:avLst/>
          </a:prstGeom>
        </p:spPr>
      </p:pic>
    </p:spTree>
    <p:extLst>
      <p:ext uri="{BB962C8B-B14F-4D97-AF65-F5344CB8AC3E}">
        <p14:creationId xmlns:p14="http://schemas.microsoft.com/office/powerpoint/2010/main" val="1239853970"/>
      </p:ext>
    </p:extLst>
  </p:cSld>
  <p:clrMap bg1="lt1" tx1="dk1" bg2="lt2" tx2="dk2" accent1="accent1" accent2="accent2" accent3="accent3" accent4="accent4" accent5="accent5" accent6="accent6" hlink="hlink" folHlink="folHlink"/>
  <p:sldLayoutIdLst>
    <p:sldLayoutId id="2147483682" r:id="rId1"/>
    <p:sldLayoutId id="2147483650" r:id="rId2"/>
    <p:sldLayoutId id="2147483689" r:id="rId3"/>
    <p:sldLayoutId id="2147483691" r:id="rId4"/>
    <p:sldLayoutId id="2147483695" r:id="rId5"/>
    <p:sldLayoutId id="2147483696" r:id="rId6"/>
    <p:sldLayoutId id="2147483692" r:id="rId7"/>
    <p:sldLayoutId id="2147483699" r:id="rId8"/>
    <p:sldLayoutId id="2147483700" r:id="rId9"/>
    <p:sldLayoutId id="2147483702" r:id="rId10"/>
    <p:sldLayoutId id="2147483701" r:id="rId11"/>
    <p:sldLayoutId id="2147483703" r:id="rId12"/>
    <p:sldLayoutId id="2147483690" r:id="rId13"/>
    <p:sldLayoutId id="2147483693" r:id="rId14"/>
    <p:sldLayoutId id="2147483697" r:id="rId15"/>
    <p:sldLayoutId id="2147483694" r:id="rId16"/>
    <p:sldLayoutId id="2147483698" r:id="rId17"/>
    <p:sldLayoutId id="2147483652" r:id="rId18"/>
    <p:sldLayoutId id="2147483653" r:id="rId19"/>
    <p:sldLayoutId id="2147483654" r:id="rId20"/>
    <p:sldLayoutId id="2147483655" r:id="rId21"/>
    <p:sldLayoutId id="2147483669" r:id="rId22"/>
    <p:sldLayoutId id="2147483670" r:id="rId23"/>
    <p:sldLayoutId id="2147483674" r:id="rId24"/>
    <p:sldLayoutId id="2147483685" r:id="rId25"/>
    <p:sldLayoutId id="2147483683" r:id="rId26"/>
    <p:sldLayoutId id="2147483686" r:id="rId27"/>
    <p:sldLayoutId id="2147483704" r:id="rId28"/>
    <p:sldLayoutId id="2147483672" r:id="rId29"/>
    <p:sldLayoutId id="2147483673" r:id="rId30"/>
    <p:sldLayoutId id="2147483671" r:id="rId31"/>
    <p:sldLayoutId id="2147483705" r:id="rId32"/>
  </p:sldLayoutIdLst>
  <p:hf hdr="0" ftr="0" dt="0"/>
  <p:txStyles>
    <p:titleStyle>
      <a:lvl1pPr algn="l" defTabSz="914400" rtl="0" eaLnBrk="1" latinLnBrk="0" hangingPunct="1">
        <a:spcBef>
          <a:spcPct val="0"/>
        </a:spcBef>
        <a:buNone/>
        <a:defRPr sz="2400" b="1" kern="1200">
          <a:solidFill>
            <a:srgbClr val="808080"/>
          </a:solidFill>
          <a:latin typeface="+mj-lt"/>
          <a:ea typeface="+mj-ea"/>
          <a:cs typeface="+mj-cs"/>
        </a:defRPr>
      </a:lvl1pPr>
    </p:titleStyle>
    <p:bodyStyle>
      <a:lvl1pPr marL="342900" indent="-3429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606FF0E-42B9-CD8C-8C65-18C7BE70264A}"/>
              </a:ext>
            </a:extLst>
          </p:cNvPr>
          <p:cNvSpPr>
            <a:spLocks noGrp="1"/>
          </p:cNvSpPr>
          <p:nvPr>
            <p:ph type="sldNum" sz="quarter" idx="12"/>
          </p:nvPr>
        </p:nvSpPr>
        <p:spPr>
          <a:xfrm>
            <a:off x="8676456" y="4876006"/>
            <a:ext cx="405408" cy="144016"/>
          </a:xfrm>
        </p:spPr>
        <p:txBody>
          <a:bodyPr/>
          <a:lstStyle/>
          <a:p>
            <a:fld id="{2115DB42-2586-414D-B79D-92FDA7562588}" type="slidenum">
              <a:rPr lang="nb-NO" smtClean="0"/>
              <a:t>1</a:t>
            </a:fld>
            <a:endParaRPr lang="nb-NO"/>
          </a:p>
        </p:txBody>
      </p:sp>
      <p:pic>
        <p:nvPicPr>
          <p:cNvPr id="3" name="Bilde 2">
            <a:extLst>
              <a:ext uri="{FF2B5EF4-FFF2-40B4-BE49-F238E27FC236}">
                <a16:creationId xmlns:a16="http://schemas.microsoft.com/office/drawing/2014/main" id="{52DF5D5E-94F0-A5EA-2711-5BAD9D072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4350"/>
            <a:ext cx="9144000" cy="4629150"/>
          </a:xfrm>
          <a:prstGeom prst="rect">
            <a:avLst/>
          </a:prstGeom>
        </p:spPr>
      </p:pic>
      <p:sp>
        <p:nvSpPr>
          <p:cNvPr id="4" name="TekstSylinder 3">
            <a:extLst>
              <a:ext uri="{FF2B5EF4-FFF2-40B4-BE49-F238E27FC236}">
                <a16:creationId xmlns:a16="http://schemas.microsoft.com/office/drawing/2014/main" id="{EC107329-73FB-BD24-0D68-FE180C752067}"/>
              </a:ext>
            </a:extLst>
          </p:cNvPr>
          <p:cNvSpPr txBox="1"/>
          <p:nvPr/>
        </p:nvSpPr>
        <p:spPr>
          <a:xfrm>
            <a:off x="1331640" y="1031652"/>
            <a:ext cx="6840760" cy="1077218"/>
          </a:xfrm>
          <a:prstGeom prst="rect">
            <a:avLst/>
          </a:prstGeom>
          <a:noFill/>
        </p:spPr>
        <p:txBody>
          <a:bodyPr wrap="square" rtlCol="0">
            <a:spAutoFit/>
          </a:bodyPr>
          <a:lstStyle/>
          <a:p>
            <a:r>
              <a:rPr lang="nb-NO" sz="3200" b="1" dirty="0">
                <a:solidFill>
                  <a:srgbClr val="000099"/>
                </a:solidFill>
              </a:rPr>
              <a:t>Vinning og </a:t>
            </a:r>
            <a:r>
              <a:rPr lang="nb-NO" sz="3200" b="1" dirty="0" err="1">
                <a:solidFill>
                  <a:srgbClr val="000099"/>
                </a:solidFill>
              </a:rPr>
              <a:t>vanskar</a:t>
            </a:r>
            <a:r>
              <a:rPr lang="nb-NO" sz="3200" b="1" dirty="0">
                <a:solidFill>
                  <a:srgbClr val="000099"/>
                </a:solidFill>
              </a:rPr>
              <a:t> med storfe og småfe på  utmarksbeite</a:t>
            </a:r>
          </a:p>
        </p:txBody>
      </p:sp>
      <p:sp>
        <p:nvSpPr>
          <p:cNvPr id="5" name="TekstSylinder 4">
            <a:extLst>
              <a:ext uri="{FF2B5EF4-FFF2-40B4-BE49-F238E27FC236}">
                <a16:creationId xmlns:a16="http://schemas.microsoft.com/office/drawing/2014/main" id="{98679166-5762-E4BA-C97E-1F124F04AECA}"/>
              </a:ext>
            </a:extLst>
          </p:cNvPr>
          <p:cNvSpPr txBox="1"/>
          <p:nvPr/>
        </p:nvSpPr>
        <p:spPr>
          <a:xfrm>
            <a:off x="2915816" y="2355726"/>
            <a:ext cx="5472608" cy="400110"/>
          </a:xfrm>
          <a:prstGeom prst="rect">
            <a:avLst/>
          </a:prstGeom>
          <a:noFill/>
        </p:spPr>
        <p:txBody>
          <a:bodyPr wrap="square" rtlCol="0">
            <a:spAutoFit/>
          </a:bodyPr>
          <a:lstStyle/>
          <a:p>
            <a:r>
              <a:rPr lang="nn-NO" sz="2000" dirty="0">
                <a:solidFill>
                  <a:schemeClr val="bg1"/>
                </a:solidFill>
              </a:rPr>
              <a:t>Øystein Havrevoll,  beitebrukar i Ringsaker </a:t>
            </a:r>
            <a:endParaRPr lang="nb-NO" sz="2000" dirty="0">
              <a:solidFill>
                <a:schemeClr val="bg1"/>
              </a:solidFill>
            </a:endParaRPr>
          </a:p>
        </p:txBody>
      </p:sp>
      <p:sp>
        <p:nvSpPr>
          <p:cNvPr id="6" name="TekstSylinder 5">
            <a:extLst>
              <a:ext uri="{FF2B5EF4-FFF2-40B4-BE49-F238E27FC236}">
                <a16:creationId xmlns:a16="http://schemas.microsoft.com/office/drawing/2014/main" id="{358134EE-225F-1FDD-24D5-C477D4305092}"/>
              </a:ext>
            </a:extLst>
          </p:cNvPr>
          <p:cNvSpPr txBox="1"/>
          <p:nvPr/>
        </p:nvSpPr>
        <p:spPr>
          <a:xfrm>
            <a:off x="971600" y="113080"/>
            <a:ext cx="4248472" cy="369332"/>
          </a:xfrm>
          <a:prstGeom prst="rect">
            <a:avLst/>
          </a:prstGeom>
          <a:noFill/>
        </p:spPr>
        <p:txBody>
          <a:bodyPr wrap="square" rtlCol="0">
            <a:spAutoFit/>
          </a:bodyPr>
          <a:lstStyle/>
          <a:p>
            <a:r>
              <a:rPr lang="nn-NO" dirty="0">
                <a:solidFill>
                  <a:schemeClr val="accent6">
                    <a:lumMod val="75000"/>
                  </a:schemeClr>
                </a:solidFill>
              </a:rPr>
              <a:t>Utmarkskonferansen 23.-24.-11.22</a:t>
            </a:r>
            <a:endParaRPr lang="nb-NO" dirty="0">
              <a:solidFill>
                <a:schemeClr val="accent6">
                  <a:lumMod val="75000"/>
                </a:schemeClr>
              </a:solidFill>
            </a:endParaRPr>
          </a:p>
        </p:txBody>
      </p:sp>
    </p:spTree>
    <p:extLst>
      <p:ext uri="{BB962C8B-B14F-4D97-AF65-F5344CB8AC3E}">
        <p14:creationId xmlns:p14="http://schemas.microsoft.com/office/powerpoint/2010/main" val="187626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0185CAD-B507-84ED-6552-01B0ED5C0155}"/>
              </a:ext>
            </a:extLst>
          </p:cNvPr>
          <p:cNvSpPr>
            <a:spLocks noGrp="1"/>
          </p:cNvSpPr>
          <p:nvPr>
            <p:ph type="title"/>
          </p:nvPr>
        </p:nvSpPr>
        <p:spPr>
          <a:xfrm>
            <a:off x="495712" y="267494"/>
            <a:ext cx="8229600" cy="857250"/>
          </a:xfrm>
        </p:spPr>
        <p:txBody>
          <a:bodyPr/>
          <a:lstStyle/>
          <a:p>
            <a:r>
              <a:rPr lang="nn-NO" dirty="0"/>
              <a:t>Fôropptak på utmarksbeite </a:t>
            </a:r>
            <a:r>
              <a:rPr lang="nn-NO" sz="1800" dirty="0">
                <a:solidFill>
                  <a:srgbClr val="0033CC"/>
                </a:solidFill>
              </a:rPr>
              <a:t>(Garmo &amp; Skurdal, 1998)</a:t>
            </a:r>
            <a:endParaRPr lang="nb-NO" sz="1800" dirty="0">
              <a:solidFill>
                <a:srgbClr val="0033CC"/>
              </a:solidFill>
            </a:endParaRPr>
          </a:p>
        </p:txBody>
      </p:sp>
      <p:pic>
        <p:nvPicPr>
          <p:cNvPr id="8" name="Plassholder for innhold 7">
            <a:extLst>
              <a:ext uri="{FF2B5EF4-FFF2-40B4-BE49-F238E27FC236}">
                <a16:creationId xmlns:a16="http://schemas.microsoft.com/office/drawing/2014/main" id="{14950F6C-9232-ECD9-6D1F-54782ABF1B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712" y="915566"/>
            <a:ext cx="8229600" cy="2551088"/>
          </a:xfrm>
        </p:spPr>
      </p:pic>
      <p:sp>
        <p:nvSpPr>
          <p:cNvPr id="4" name="Plassholder for lysbildenummer 3">
            <a:extLst>
              <a:ext uri="{FF2B5EF4-FFF2-40B4-BE49-F238E27FC236}">
                <a16:creationId xmlns:a16="http://schemas.microsoft.com/office/drawing/2014/main" id="{1537A56D-7E42-7B89-CAE7-014A1153BFB8}"/>
              </a:ext>
            </a:extLst>
          </p:cNvPr>
          <p:cNvSpPr>
            <a:spLocks noGrp="1"/>
          </p:cNvSpPr>
          <p:nvPr>
            <p:ph type="sldNum" sz="quarter" idx="12"/>
          </p:nvPr>
        </p:nvSpPr>
        <p:spPr/>
        <p:txBody>
          <a:bodyPr/>
          <a:lstStyle/>
          <a:p>
            <a:fld id="{2115DB42-2586-414D-B79D-92FDA7562588}" type="slidenum">
              <a:rPr lang="nb-NO" smtClean="0"/>
              <a:t>10</a:t>
            </a:fld>
            <a:endParaRPr lang="nb-NO"/>
          </a:p>
        </p:txBody>
      </p:sp>
      <p:pic>
        <p:nvPicPr>
          <p:cNvPr id="9" name="Picture 2" descr="IMG_3372">
            <a:extLst>
              <a:ext uri="{FF2B5EF4-FFF2-40B4-BE49-F238E27FC236}">
                <a16:creationId xmlns:a16="http://schemas.microsoft.com/office/drawing/2014/main" id="{6A6629DF-C0E9-36C1-12B9-123508420D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974594"/>
            <a:ext cx="3006192" cy="211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Sylinder 6">
            <a:extLst>
              <a:ext uri="{FF2B5EF4-FFF2-40B4-BE49-F238E27FC236}">
                <a16:creationId xmlns:a16="http://schemas.microsoft.com/office/drawing/2014/main" id="{67B57EE5-0764-39BD-2CE3-BFB5521C627C}"/>
              </a:ext>
            </a:extLst>
          </p:cNvPr>
          <p:cNvSpPr txBox="1"/>
          <p:nvPr/>
        </p:nvSpPr>
        <p:spPr>
          <a:xfrm>
            <a:off x="495712" y="3609985"/>
            <a:ext cx="5444440" cy="1477328"/>
          </a:xfrm>
          <a:prstGeom prst="rect">
            <a:avLst/>
          </a:prstGeom>
          <a:noFill/>
        </p:spPr>
        <p:txBody>
          <a:bodyPr wrap="square" rtlCol="0">
            <a:spAutoFit/>
          </a:bodyPr>
          <a:lstStyle/>
          <a:p>
            <a:r>
              <a:rPr lang="nn-NO" b="1" dirty="0">
                <a:solidFill>
                  <a:srgbClr val="0033CC"/>
                </a:solidFill>
              </a:rPr>
              <a:t>Rekdal &amp; Angeloff, 2021: </a:t>
            </a:r>
          </a:p>
          <a:p>
            <a:r>
              <a:rPr lang="nn-NO" sz="2400" dirty="0">
                <a:solidFill>
                  <a:srgbClr val="FF0000"/>
                </a:solidFill>
              </a:rPr>
              <a:t>Beitepotensialet i utmark er 950 mill. </a:t>
            </a:r>
            <a:r>
              <a:rPr lang="nn-NO" sz="2400" dirty="0" err="1">
                <a:solidFill>
                  <a:srgbClr val="FF0000"/>
                </a:solidFill>
              </a:rPr>
              <a:t>FEm</a:t>
            </a:r>
            <a:r>
              <a:rPr lang="nn-NO" sz="2400" dirty="0">
                <a:solidFill>
                  <a:srgbClr val="FF0000"/>
                </a:solidFill>
              </a:rPr>
              <a:t> </a:t>
            </a:r>
            <a:r>
              <a:rPr lang="nn-NO" sz="2400" dirty="0">
                <a:solidFill>
                  <a:srgbClr val="0033CC"/>
                </a:solidFill>
              </a:rPr>
              <a:t>(a 4 kr per </a:t>
            </a:r>
            <a:r>
              <a:rPr lang="nn-NO" sz="2400" dirty="0" err="1">
                <a:solidFill>
                  <a:srgbClr val="0033CC"/>
                </a:solidFill>
              </a:rPr>
              <a:t>FEm</a:t>
            </a:r>
            <a:r>
              <a:rPr lang="nn-NO" sz="2400" dirty="0">
                <a:solidFill>
                  <a:srgbClr val="0033CC"/>
                </a:solidFill>
              </a:rPr>
              <a:t>) </a:t>
            </a:r>
            <a:r>
              <a:rPr lang="nn-NO" sz="2400" dirty="0">
                <a:solidFill>
                  <a:srgbClr val="FF0000"/>
                </a:solidFill>
              </a:rPr>
              <a:t>til ein verdi av 3,8 milliardar kroner. </a:t>
            </a:r>
            <a:endParaRPr lang="nb-NO" sz="2400" dirty="0">
              <a:solidFill>
                <a:srgbClr val="FF0000"/>
              </a:solidFill>
            </a:endParaRPr>
          </a:p>
        </p:txBody>
      </p:sp>
    </p:spTree>
    <p:extLst>
      <p:ext uri="{BB962C8B-B14F-4D97-AF65-F5344CB8AC3E}">
        <p14:creationId xmlns:p14="http://schemas.microsoft.com/office/powerpoint/2010/main" val="357223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438C3D-47FD-AEF0-287C-8A64386C61FF}"/>
              </a:ext>
            </a:extLst>
          </p:cNvPr>
          <p:cNvSpPr>
            <a:spLocks noGrp="1"/>
          </p:cNvSpPr>
          <p:nvPr>
            <p:ph type="title"/>
          </p:nvPr>
        </p:nvSpPr>
        <p:spPr>
          <a:xfrm>
            <a:off x="467545" y="457200"/>
            <a:ext cx="7990656" cy="857250"/>
          </a:xfrm>
        </p:spPr>
        <p:txBody>
          <a:bodyPr/>
          <a:lstStyle/>
          <a:p>
            <a:r>
              <a:rPr lang="nn-NO" dirty="0"/>
              <a:t>Analyse av smyleprøver blåbærgranskog 700-800 m.o.h. i </a:t>
            </a:r>
            <a:r>
              <a:rPr lang="nn-NO" dirty="0" err="1"/>
              <a:t>Leindalen</a:t>
            </a:r>
            <a:r>
              <a:rPr lang="nn-NO" dirty="0"/>
              <a:t>, Ringsaker, 2022. </a:t>
            </a:r>
            <a:endParaRPr lang="nb-NO" dirty="0"/>
          </a:p>
        </p:txBody>
      </p:sp>
      <p:graphicFrame>
        <p:nvGraphicFramePr>
          <p:cNvPr id="5" name="Tabell 5">
            <a:extLst>
              <a:ext uri="{FF2B5EF4-FFF2-40B4-BE49-F238E27FC236}">
                <a16:creationId xmlns:a16="http://schemas.microsoft.com/office/drawing/2014/main" id="{574C86AB-AF0E-1449-C5CB-50662C3ECE25}"/>
              </a:ext>
            </a:extLst>
          </p:cNvPr>
          <p:cNvGraphicFramePr>
            <a:graphicFrameLocks noGrp="1"/>
          </p:cNvGraphicFramePr>
          <p:nvPr>
            <p:ph type="tbl" idx="1"/>
            <p:extLst>
              <p:ext uri="{D42A27DB-BD31-4B8C-83A1-F6EECF244321}">
                <p14:modId xmlns:p14="http://schemas.microsoft.com/office/powerpoint/2010/main" val="2648365176"/>
              </p:ext>
            </p:extLst>
          </p:nvPr>
        </p:nvGraphicFramePr>
        <p:xfrm>
          <a:off x="467544" y="1314450"/>
          <a:ext cx="6624735" cy="2697460"/>
        </p:xfrm>
        <a:graphic>
          <a:graphicData uri="http://schemas.openxmlformats.org/drawingml/2006/table">
            <a:tbl>
              <a:tblPr firstRow="1" bandRow="1">
                <a:tableStyleId>{5C22544A-7EE6-4342-B048-85BDC9FD1C3A}</a:tableStyleId>
              </a:tblPr>
              <a:tblGrid>
                <a:gridCol w="2088232">
                  <a:extLst>
                    <a:ext uri="{9D8B030D-6E8A-4147-A177-3AD203B41FA5}">
                      <a16:colId xmlns:a16="http://schemas.microsoft.com/office/drawing/2014/main" val="1621040234"/>
                    </a:ext>
                  </a:extLst>
                </a:gridCol>
                <a:gridCol w="864096">
                  <a:extLst>
                    <a:ext uri="{9D8B030D-6E8A-4147-A177-3AD203B41FA5}">
                      <a16:colId xmlns:a16="http://schemas.microsoft.com/office/drawing/2014/main" val="2140119524"/>
                    </a:ext>
                  </a:extLst>
                </a:gridCol>
                <a:gridCol w="936104">
                  <a:extLst>
                    <a:ext uri="{9D8B030D-6E8A-4147-A177-3AD203B41FA5}">
                      <a16:colId xmlns:a16="http://schemas.microsoft.com/office/drawing/2014/main" val="251612270"/>
                    </a:ext>
                  </a:extLst>
                </a:gridCol>
                <a:gridCol w="936104">
                  <a:extLst>
                    <a:ext uri="{9D8B030D-6E8A-4147-A177-3AD203B41FA5}">
                      <a16:colId xmlns:a16="http://schemas.microsoft.com/office/drawing/2014/main" val="3428576311"/>
                    </a:ext>
                  </a:extLst>
                </a:gridCol>
                <a:gridCol w="936104">
                  <a:extLst>
                    <a:ext uri="{9D8B030D-6E8A-4147-A177-3AD203B41FA5}">
                      <a16:colId xmlns:a16="http://schemas.microsoft.com/office/drawing/2014/main" val="1508091536"/>
                    </a:ext>
                  </a:extLst>
                </a:gridCol>
                <a:gridCol w="864095">
                  <a:extLst>
                    <a:ext uri="{9D8B030D-6E8A-4147-A177-3AD203B41FA5}">
                      <a16:colId xmlns:a16="http://schemas.microsoft.com/office/drawing/2014/main" val="1978671158"/>
                    </a:ext>
                  </a:extLst>
                </a:gridCol>
              </a:tblGrid>
              <a:tr h="539492">
                <a:tc>
                  <a:txBody>
                    <a:bodyPr/>
                    <a:lstStyle/>
                    <a:p>
                      <a:r>
                        <a:rPr lang="nn-NO" dirty="0"/>
                        <a:t>Prøve tatt: </a:t>
                      </a:r>
                      <a:endParaRPr lang="nb-NO" dirty="0"/>
                    </a:p>
                  </a:txBody>
                  <a:tcPr/>
                </a:tc>
                <a:tc>
                  <a:txBody>
                    <a:bodyPr/>
                    <a:lstStyle/>
                    <a:p>
                      <a:r>
                        <a:rPr lang="nn-NO" dirty="0"/>
                        <a:t>27.07.</a:t>
                      </a:r>
                      <a:endParaRPr lang="nb-NO" dirty="0"/>
                    </a:p>
                  </a:txBody>
                  <a:tcPr/>
                </a:tc>
                <a:tc>
                  <a:txBody>
                    <a:bodyPr/>
                    <a:lstStyle/>
                    <a:p>
                      <a:r>
                        <a:rPr lang="nn-NO" dirty="0"/>
                        <a:t>25.08.</a:t>
                      </a:r>
                      <a:endParaRPr lang="nb-NO" dirty="0"/>
                    </a:p>
                  </a:txBody>
                  <a:tcPr/>
                </a:tc>
                <a:tc>
                  <a:txBody>
                    <a:bodyPr/>
                    <a:lstStyle/>
                    <a:p>
                      <a:r>
                        <a:rPr lang="nn-NO" dirty="0"/>
                        <a:t>11.09.</a:t>
                      </a:r>
                      <a:endParaRPr lang="nb-NO" dirty="0"/>
                    </a:p>
                  </a:txBody>
                  <a:tcPr/>
                </a:tc>
                <a:tc>
                  <a:txBody>
                    <a:bodyPr/>
                    <a:lstStyle/>
                    <a:p>
                      <a:r>
                        <a:rPr lang="nn-NO" dirty="0"/>
                        <a:t>24.09.</a:t>
                      </a:r>
                      <a:endParaRPr lang="nb-NO" dirty="0"/>
                    </a:p>
                  </a:txBody>
                  <a:tcPr/>
                </a:tc>
                <a:tc>
                  <a:txBody>
                    <a:bodyPr/>
                    <a:lstStyle/>
                    <a:p>
                      <a:r>
                        <a:rPr lang="nn-NO" dirty="0"/>
                        <a:t>12.10.</a:t>
                      </a:r>
                      <a:endParaRPr lang="nb-NO" dirty="0"/>
                    </a:p>
                  </a:txBody>
                  <a:tcPr/>
                </a:tc>
                <a:extLst>
                  <a:ext uri="{0D108BD9-81ED-4DB2-BD59-A6C34878D82A}">
                    <a16:rowId xmlns:a16="http://schemas.microsoft.com/office/drawing/2014/main" val="554783295"/>
                  </a:ext>
                </a:extLst>
              </a:tr>
              <a:tr h="539492">
                <a:tc>
                  <a:txBody>
                    <a:bodyPr/>
                    <a:lstStyle/>
                    <a:p>
                      <a:r>
                        <a:rPr lang="nn-NO" dirty="0" err="1"/>
                        <a:t>Fordøyelighet</a:t>
                      </a:r>
                      <a:r>
                        <a:rPr lang="nn-NO" dirty="0"/>
                        <a:t>, %</a:t>
                      </a:r>
                      <a:endParaRPr lang="nb-NO" dirty="0"/>
                    </a:p>
                  </a:txBody>
                  <a:tcPr/>
                </a:tc>
                <a:tc>
                  <a:txBody>
                    <a:bodyPr/>
                    <a:lstStyle/>
                    <a:p>
                      <a:r>
                        <a:rPr lang="nn-NO" dirty="0"/>
                        <a:t>71</a:t>
                      </a:r>
                      <a:endParaRPr lang="nb-NO" dirty="0"/>
                    </a:p>
                  </a:txBody>
                  <a:tcPr/>
                </a:tc>
                <a:tc>
                  <a:txBody>
                    <a:bodyPr/>
                    <a:lstStyle/>
                    <a:p>
                      <a:r>
                        <a:rPr lang="nn-NO" dirty="0"/>
                        <a:t>68</a:t>
                      </a:r>
                      <a:endParaRPr lang="nb-NO" dirty="0"/>
                    </a:p>
                  </a:txBody>
                  <a:tcPr/>
                </a:tc>
                <a:tc>
                  <a:txBody>
                    <a:bodyPr/>
                    <a:lstStyle/>
                    <a:p>
                      <a:r>
                        <a:rPr lang="nn-NO" dirty="0"/>
                        <a:t>66</a:t>
                      </a:r>
                      <a:endParaRPr lang="nb-NO" dirty="0"/>
                    </a:p>
                  </a:txBody>
                  <a:tcPr/>
                </a:tc>
                <a:tc>
                  <a:txBody>
                    <a:bodyPr/>
                    <a:lstStyle/>
                    <a:p>
                      <a:r>
                        <a:rPr lang="nn-NO" dirty="0"/>
                        <a:t>66</a:t>
                      </a:r>
                      <a:endParaRPr lang="nb-NO" dirty="0"/>
                    </a:p>
                  </a:txBody>
                  <a:tcPr/>
                </a:tc>
                <a:tc>
                  <a:txBody>
                    <a:bodyPr/>
                    <a:lstStyle/>
                    <a:p>
                      <a:r>
                        <a:rPr lang="nn-NO" dirty="0"/>
                        <a:t>65</a:t>
                      </a:r>
                      <a:endParaRPr lang="nb-NO" dirty="0"/>
                    </a:p>
                  </a:txBody>
                  <a:tcPr/>
                </a:tc>
                <a:extLst>
                  <a:ext uri="{0D108BD9-81ED-4DB2-BD59-A6C34878D82A}">
                    <a16:rowId xmlns:a16="http://schemas.microsoft.com/office/drawing/2014/main" val="104709357"/>
                  </a:ext>
                </a:extLst>
              </a:tr>
              <a:tr h="539492">
                <a:tc>
                  <a:txBody>
                    <a:bodyPr/>
                    <a:lstStyle/>
                    <a:p>
                      <a:r>
                        <a:rPr lang="nn-NO" dirty="0" err="1"/>
                        <a:t>FEm</a:t>
                      </a:r>
                      <a:r>
                        <a:rPr lang="nn-NO" dirty="0"/>
                        <a:t>/kg </a:t>
                      </a:r>
                      <a:r>
                        <a:rPr lang="nn-NO" dirty="0" err="1"/>
                        <a:t>tørrst</a:t>
                      </a:r>
                      <a:r>
                        <a:rPr lang="nn-NO" dirty="0"/>
                        <a:t>.</a:t>
                      </a:r>
                      <a:endParaRPr lang="nb-NO" dirty="0"/>
                    </a:p>
                  </a:txBody>
                  <a:tcPr/>
                </a:tc>
                <a:tc>
                  <a:txBody>
                    <a:bodyPr/>
                    <a:lstStyle/>
                    <a:p>
                      <a:r>
                        <a:rPr lang="nn-NO" dirty="0"/>
                        <a:t>0,79</a:t>
                      </a:r>
                      <a:endParaRPr lang="nb-NO" dirty="0"/>
                    </a:p>
                  </a:txBody>
                  <a:tcPr/>
                </a:tc>
                <a:tc>
                  <a:txBody>
                    <a:bodyPr/>
                    <a:lstStyle/>
                    <a:p>
                      <a:r>
                        <a:rPr lang="nn-NO" dirty="0"/>
                        <a:t>0,77</a:t>
                      </a:r>
                      <a:endParaRPr lang="nb-NO" dirty="0"/>
                    </a:p>
                  </a:txBody>
                  <a:tcPr/>
                </a:tc>
                <a:tc>
                  <a:txBody>
                    <a:bodyPr/>
                    <a:lstStyle/>
                    <a:p>
                      <a:r>
                        <a:rPr lang="nn-NO" dirty="0"/>
                        <a:t>0,73</a:t>
                      </a:r>
                      <a:endParaRPr lang="nb-NO" dirty="0"/>
                    </a:p>
                  </a:txBody>
                  <a:tcPr/>
                </a:tc>
                <a:tc>
                  <a:txBody>
                    <a:bodyPr/>
                    <a:lstStyle/>
                    <a:p>
                      <a:r>
                        <a:rPr lang="nn-NO" dirty="0"/>
                        <a:t>0,74</a:t>
                      </a:r>
                      <a:endParaRPr lang="nb-NO" dirty="0"/>
                    </a:p>
                  </a:txBody>
                  <a:tcPr/>
                </a:tc>
                <a:tc>
                  <a:txBody>
                    <a:bodyPr/>
                    <a:lstStyle/>
                    <a:p>
                      <a:r>
                        <a:rPr lang="nn-NO" dirty="0"/>
                        <a:t>0,73</a:t>
                      </a:r>
                      <a:endParaRPr lang="nb-NO" dirty="0"/>
                    </a:p>
                  </a:txBody>
                  <a:tcPr/>
                </a:tc>
                <a:extLst>
                  <a:ext uri="{0D108BD9-81ED-4DB2-BD59-A6C34878D82A}">
                    <a16:rowId xmlns:a16="http://schemas.microsoft.com/office/drawing/2014/main" val="3487713919"/>
                  </a:ext>
                </a:extLst>
              </a:tr>
              <a:tr h="539492">
                <a:tc>
                  <a:txBody>
                    <a:bodyPr/>
                    <a:lstStyle/>
                    <a:p>
                      <a:r>
                        <a:rPr lang="nn-NO" dirty="0"/>
                        <a:t>NDF, g/kg </a:t>
                      </a:r>
                      <a:r>
                        <a:rPr lang="nn-NO" dirty="0" err="1"/>
                        <a:t>tørrst</a:t>
                      </a:r>
                      <a:r>
                        <a:rPr lang="nn-NO" dirty="0"/>
                        <a:t>.</a:t>
                      </a:r>
                      <a:endParaRPr lang="nb-NO" dirty="0"/>
                    </a:p>
                  </a:txBody>
                  <a:tcPr/>
                </a:tc>
                <a:tc>
                  <a:txBody>
                    <a:bodyPr/>
                    <a:lstStyle/>
                    <a:p>
                      <a:r>
                        <a:rPr lang="nn-NO" dirty="0"/>
                        <a:t>465</a:t>
                      </a:r>
                      <a:endParaRPr lang="nb-NO" dirty="0"/>
                    </a:p>
                  </a:txBody>
                  <a:tcPr/>
                </a:tc>
                <a:tc>
                  <a:txBody>
                    <a:bodyPr/>
                    <a:lstStyle/>
                    <a:p>
                      <a:r>
                        <a:rPr lang="nn-NO" dirty="0"/>
                        <a:t>519</a:t>
                      </a:r>
                      <a:endParaRPr lang="nb-NO" dirty="0"/>
                    </a:p>
                  </a:txBody>
                  <a:tcPr/>
                </a:tc>
                <a:tc>
                  <a:txBody>
                    <a:bodyPr/>
                    <a:lstStyle/>
                    <a:p>
                      <a:r>
                        <a:rPr lang="nn-NO" dirty="0"/>
                        <a:t>528</a:t>
                      </a:r>
                      <a:endParaRPr lang="nb-NO" dirty="0"/>
                    </a:p>
                  </a:txBody>
                  <a:tcPr/>
                </a:tc>
                <a:tc>
                  <a:txBody>
                    <a:bodyPr/>
                    <a:lstStyle/>
                    <a:p>
                      <a:r>
                        <a:rPr lang="nn-NO" dirty="0"/>
                        <a:t>520</a:t>
                      </a:r>
                      <a:endParaRPr lang="nb-NO" dirty="0"/>
                    </a:p>
                  </a:txBody>
                  <a:tcPr/>
                </a:tc>
                <a:tc>
                  <a:txBody>
                    <a:bodyPr/>
                    <a:lstStyle/>
                    <a:p>
                      <a:r>
                        <a:rPr lang="nn-NO" dirty="0"/>
                        <a:t>542</a:t>
                      </a:r>
                      <a:endParaRPr lang="nb-NO" dirty="0"/>
                    </a:p>
                  </a:txBody>
                  <a:tcPr/>
                </a:tc>
                <a:extLst>
                  <a:ext uri="{0D108BD9-81ED-4DB2-BD59-A6C34878D82A}">
                    <a16:rowId xmlns:a16="http://schemas.microsoft.com/office/drawing/2014/main" val="2349291665"/>
                  </a:ext>
                </a:extLst>
              </a:tr>
              <a:tr h="539492">
                <a:tc>
                  <a:txBody>
                    <a:bodyPr/>
                    <a:lstStyle/>
                    <a:p>
                      <a:r>
                        <a:rPr lang="nn-NO" dirty="0"/>
                        <a:t>Råprotein, g/kg ts.  </a:t>
                      </a:r>
                      <a:endParaRPr lang="nb-NO" dirty="0"/>
                    </a:p>
                  </a:txBody>
                  <a:tcPr/>
                </a:tc>
                <a:tc>
                  <a:txBody>
                    <a:bodyPr/>
                    <a:lstStyle/>
                    <a:p>
                      <a:r>
                        <a:rPr lang="nn-NO" dirty="0"/>
                        <a:t>69</a:t>
                      </a:r>
                      <a:endParaRPr lang="nb-NO" dirty="0"/>
                    </a:p>
                  </a:txBody>
                  <a:tcPr/>
                </a:tc>
                <a:tc>
                  <a:txBody>
                    <a:bodyPr/>
                    <a:lstStyle/>
                    <a:p>
                      <a:r>
                        <a:rPr lang="nn-NO" dirty="0"/>
                        <a:t>76</a:t>
                      </a:r>
                      <a:endParaRPr lang="nb-NO" dirty="0"/>
                    </a:p>
                  </a:txBody>
                  <a:tcPr/>
                </a:tc>
                <a:tc>
                  <a:txBody>
                    <a:bodyPr/>
                    <a:lstStyle/>
                    <a:p>
                      <a:r>
                        <a:rPr lang="nn-NO" dirty="0"/>
                        <a:t>80</a:t>
                      </a:r>
                      <a:endParaRPr lang="nb-NO" dirty="0"/>
                    </a:p>
                  </a:txBody>
                  <a:tcPr/>
                </a:tc>
                <a:tc>
                  <a:txBody>
                    <a:bodyPr/>
                    <a:lstStyle/>
                    <a:p>
                      <a:r>
                        <a:rPr lang="nn-NO" dirty="0"/>
                        <a:t>74</a:t>
                      </a:r>
                      <a:endParaRPr lang="nb-NO" dirty="0"/>
                    </a:p>
                  </a:txBody>
                  <a:tcPr/>
                </a:tc>
                <a:tc>
                  <a:txBody>
                    <a:bodyPr/>
                    <a:lstStyle/>
                    <a:p>
                      <a:r>
                        <a:rPr lang="nn-NO" dirty="0"/>
                        <a:t>68</a:t>
                      </a:r>
                      <a:endParaRPr lang="nb-NO" dirty="0"/>
                    </a:p>
                  </a:txBody>
                  <a:tcPr/>
                </a:tc>
                <a:extLst>
                  <a:ext uri="{0D108BD9-81ED-4DB2-BD59-A6C34878D82A}">
                    <a16:rowId xmlns:a16="http://schemas.microsoft.com/office/drawing/2014/main" val="349475110"/>
                  </a:ext>
                </a:extLst>
              </a:tr>
            </a:tbl>
          </a:graphicData>
        </a:graphic>
      </p:graphicFrame>
      <p:sp>
        <p:nvSpPr>
          <p:cNvPr id="4" name="Plassholder for lysbildenummer 3">
            <a:extLst>
              <a:ext uri="{FF2B5EF4-FFF2-40B4-BE49-F238E27FC236}">
                <a16:creationId xmlns:a16="http://schemas.microsoft.com/office/drawing/2014/main" id="{8717428D-5969-1AE9-5026-A7097F0D2FC2}"/>
              </a:ext>
            </a:extLst>
          </p:cNvPr>
          <p:cNvSpPr>
            <a:spLocks noGrp="1"/>
          </p:cNvSpPr>
          <p:nvPr>
            <p:ph type="sldNum" sz="quarter" idx="12"/>
          </p:nvPr>
        </p:nvSpPr>
        <p:spPr/>
        <p:txBody>
          <a:bodyPr/>
          <a:lstStyle/>
          <a:p>
            <a:pPr>
              <a:defRPr/>
            </a:pPr>
            <a:fld id="{82514815-6F18-46B1-870A-B676714C066D}" type="slidenum">
              <a:rPr lang="nb-NO" smtClean="0">
                <a:solidFill>
                  <a:srgbClr val="000000"/>
                </a:solidFill>
              </a:rPr>
              <a:pPr>
                <a:defRPr/>
              </a:pPr>
              <a:t>11</a:t>
            </a:fld>
            <a:endParaRPr lang="nb-NO">
              <a:solidFill>
                <a:srgbClr val="000000"/>
              </a:solidFill>
              <a:latin typeface="Verdana" pitchFamily="34" charset="0"/>
            </a:endParaRPr>
          </a:p>
        </p:txBody>
      </p:sp>
      <p:pic>
        <p:nvPicPr>
          <p:cNvPr id="6" name="Plassholder for bilde 6">
            <a:extLst>
              <a:ext uri="{FF2B5EF4-FFF2-40B4-BE49-F238E27FC236}">
                <a16:creationId xmlns:a16="http://schemas.microsoft.com/office/drawing/2014/main" id="{09CECB40-F0FC-D380-DC0F-515204AECBD6}"/>
              </a:ext>
            </a:extLst>
          </p:cNvPr>
          <p:cNvPicPr>
            <a:picLocks noChangeAspect="1"/>
          </p:cNvPicPr>
          <p:nvPr/>
        </p:nvPicPr>
        <p:blipFill>
          <a:blip r:embed="rId3" cstate="print">
            <a:extLst>
              <a:ext uri="{28A0092B-C50C-407E-A947-70E740481C1C}">
                <a14:useLocalDpi xmlns:a14="http://schemas.microsoft.com/office/drawing/2010/main" val="0"/>
              </a:ext>
            </a:extLst>
          </a:blip>
          <a:srcRect t="11276" b="11276"/>
          <a:stretch>
            <a:fillRect/>
          </a:stretch>
        </p:blipFill>
        <p:spPr>
          <a:xfrm rot="5400000">
            <a:off x="5877974" y="1877475"/>
            <a:ext cx="4299940" cy="2232110"/>
          </a:xfrm>
          <a:prstGeom prst="rect">
            <a:avLst/>
          </a:prstGeom>
        </p:spPr>
      </p:pic>
    </p:spTree>
    <p:extLst>
      <p:ext uri="{BB962C8B-B14F-4D97-AF65-F5344CB8AC3E}">
        <p14:creationId xmlns:p14="http://schemas.microsoft.com/office/powerpoint/2010/main" val="2682647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791846-AA4E-9B1E-7E9C-A1047294D9E6}"/>
              </a:ext>
            </a:extLst>
          </p:cNvPr>
          <p:cNvSpPr>
            <a:spLocks noGrp="1"/>
          </p:cNvSpPr>
          <p:nvPr>
            <p:ph type="title"/>
          </p:nvPr>
        </p:nvSpPr>
        <p:spPr>
          <a:xfrm>
            <a:off x="457200" y="205979"/>
            <a:ext cx="5500540" cy="857250"/>
          </a:xfrm>
        </p:spPr>
        <p:txBody>
          <a:bodyPr>
            <a:normAutofit/>
          </a:bodyPr>
          <a:lstStyle/>
          <a:p>
            <a:r>
              <a:rPr lang="nn-NO" sz="2800" dirty="0">
                <a:solidFill>
                  <a:srgbClr val="0033CC"/>
                </a:solidFill>
              </a:rPr>
              <a:t>Vinning med utmarksbeite</a:t>
            </a:r>
            <a:endParaRPr lang="nb-NO" sz="2800" dirty="0">
              <a:solidFill>
                <a:srgbClr val="0033CC"/>
              </a:solidFill>
            </a:endParaRPr>
          </a:p>
        </p:txBody>
      </p:sp>
      <p:sp>
        <p:nvSpPr>
          <p:cNvPr id="3" name="Plassholder for lysbildenummer 2">
            <a:extLst>
              <a:ext uri="{FF2B5EF4-FFF2-40B4-BE49-F238E27FC236}">
                <a16:creationId xmlns:a16="http://schemas.microsoft.com/office/drawing/2014/main" id="{91F9C2FA-3060-6245-1867-531861ED2A88}"/>
              </a:ext>
            </a:extLst>
          </p:cNvPr>
          <p:cNvSpPr>
            <a:spLocks noGrp="1"/>
          </p:cNvSpPr>
          <p:nvPr>
            <p:ph type="sldNum" sz="quarter" idx="12"/>
          </p:nvPr>
        </p:nvSpPr>
        <p:spPr/>
        <p:txBody>
          <a:bodyPr/>
          <a:lstStyle/>
          <a:p>
            <a:fld id="{2115DB42-2586-414D-B79D-92FDA7562588}" type="slidenum">
              <a:rPr lang="nb-NO" smtClean="0"/>
              <a:t>12</a:t>
            </a:fld>
            <a:endParaRPr lang="nb-NO"/>
          </a:p>
        </p:txBody>
      </p:sp>
      <p:sp>
        <p:nvSpPr>
          <p:cNvPr id="4" name="Plassholder for tekst 3">
            <a:extLst>
              <a:ext uri="{FF2B5EF4-FFF2-40B4-BE49-F238E27FC236}">
                <a16:creationId xmlns:a16="http://schemas.microsoft.com/office/drawing/2014/main" id="{5E5E025E-1F1F-9906-4496-70CBABFE6637}"/>
              </a:ext>
            </a:extLst>
          </p:cNvPr>
          <p:cNvSpPr>
            <a:spLocks noGrp="1"/>
          </p:cNvSpPr>
          <p:nvPr>
            <p:ph type="body" sz="quarter" idx="13"/>
          </p:nvPr>
        </p:nvSpPr>
        <p:spPr/>
        <p:txBody>
          <a:bodyPr>
            <a:normAutofit lnSpcReduction="10000"/>
          </a:bodyPr>
          <a:lstStyle/>
          <a:p>
            <a:r>
              <a:rPr lang="nn-NO" dirty="0">
                <a:solidFill>
                  <a:srgbClr val="0033CC"/>
                </a:solidFill>
              </a:rPr>
              <a:t>Hausting av fôrressursar til kjøt- og mjølkeproduksjon. </a:t>
            </a:r>
          </a:p>
          <a:p>
            <a:r>
              <a:rPr lang="nb-NO" dirty="0"/>
              <a:t>God dyrevelferd </a:t>
            </a:r>
          </a:p>
          <a:p>
            <a:r>
              <a:rPr lang="nb-NO" dirty="0"/>
              <a:t>Reklame for norsk </a:t>
            </a:r>
            <a:r>
              <a:rPr lang="nb-NO" dirty="0" err="1"/>
              <a:t>husdyrhald</a:t>
            </a:r>
            <a:r>
              <a:rPr lang="nb-NO" dirty="0"/>
              <a:t> – omdømme</a:t>
            </a:r>
          </a:p>
          <a:p>
            <a:r>
              <a:rPr lang="nb-NO" dirty="0"/>
              <a:t>Viktig for kulturlandskap, seterkultur og å utvikla </a:t>
            </a:r>
            <a:r>
              <a:rPr lang="nb-NO" dirty="0" err="1"/>
              <a:t>artsmangfald</a:t>
            </a:r>
            <a:r>
              <a:rPr lang="nb-NO" dirty="0"/>
              <a:t> (biodiversitet)</a:t>
            </a:r>
          </a:p>
          <a:p>
            <a:r>
              <a:rPr lang="nb-NO" dirty="0"/>
              <a:t>Gir fine </a:t>
            </a:r>
            <a:r>
              <a:rPr lang="nb-NO" dirty="0" err="1"/>
              <a:t>turar</a:t>
            </a:r>
            <a:r>
              <a:rPr lang="nb-NO" dirty="0"/>
              <a:t> i beiteområda</a:t>
            </a:r>
          </a:p>
          <a:p>
            <a:endParaRPr lang="nb-NO" dirty="0"/>
          </a:p>
          <a:p>
            <a:endParaRPr lang="nb-NO" dirty="0"/>
          </a:p>
          <a:p>
            <a:endParaRPr lang="nb-NO" dirty="0"/>
          </a:p>
          <a:p>
            <a:endParaRPr lang="nb-NO" dirty="0"/>
          </a:p>
          <a:p>
            <a:endParaRPr lang="nb-NO" dirty="0"/>
          </a:p>
          <a:p>
            <a:endParaRPr lang="nb-NO" dirty="0"/>
          </a:p>
        </p:txBody>
      </p:sp>
      <p:pic>
        <p:nvPicPr>
          <p:cNvPr id="11" name="Plassholder for bilde 10">
            <a:extLst>
              <a:ext uri="{FF2B5EF4-FFF2-40B4-BE49-F238E27FC236}">
                <a16:creationId xmlns:a16="http://schemas.microsoft.com/office/drawing/2014/main" id="{E237B831-2D9D-3D94-CBC7-163B67EAE81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276" b="11276"/>
          <a:stretch>
            <a:fillRect/>
          </a:stretch>
        </p:blipFill>
        <p:spPr>
          <a:xfrm rot="5400000">
            <a:off x="5078413" y="1077913"/>
            <a:ext cx="5143500" cy="2987675"/>
          </a:xfrm>
        </p:spPr>
      </p:pic>
    </p:spTree>
    <p:extLst>
      <p:ext uri="{BB962C8B-B14F-4D97-AF65-F5344CB8AC3E}">
        <p14:creationId xmlns:p14="http://schemas.microsoft.com/office/powerpoint/2010/main" val="229902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532A78-9969-A267-82E3-855B71D3F029}"/>
              </a:ext>
            </a:extLst>
          </p:cNvPr>
          <p:cNvSpPr>
            <a:spLocks noGrp="1"/>
          </p:cNvSpPr>
          <p:nvPr>
            <p:ph type="title"/>
          </p:nvPr>
        </p:nvSpPr>
        <p:spPr/>
        <p:txBody>
          <a:bodyPr/>
          <a:lstStyle/>
          <a:p>
            <a:r>
              <a:rPr lang="nn-NO" dirty="0"/>
              <a:t>Effekt på kulturlandskapet i Griningsdalen, Vågå.</a:t>
            </a:r>
            <a:br>
              <a:rPr lang="nn-NO" dirty="0"/>
            </a:br>
            <a:r>
              <a:rPr lang="nn-NO" sz="1600" dirty="0">
                <a:solidFill>
                  <a:srgbClr val="0033CC"/>
                </a:solidFill>
              </a:rPr>
              <a:t>Foto: Myklebust, GD, 2017  </a:t>
            </a:r>
            <a:endParaRPr lang="nb-NO" sz="1600" dirty="0">
              <a:solidFill>
                <a:srgbClr val="0033CC"/>
              </a:solidFill>
            </a:endParaRPr>
          </a:p>
        </p:txBody>
      </p:sp>
      <p:sp>
        <p:nvSpPr>
          <p:cNvPr id="4" name="Plassholder for lysbildenummer 3">
            <a:extLst>
              <a:ext uri="{FF2B5EF4-FFF2-40B4-BE49-F238E27FC236}">
                <a16:creationId xmlns:a16="http://schemas.microsoft.com/office/drawing/2014/main" id="{2B830D71-EC97-31A6-A43C-99CE6464A120}"/>
              </a:ext>
            </a:extLst>
          </p:cNvPr>
          <p:cNvSpPr>
            <a:spLocks noGrp="1"/>
          </p:cNvSpPr>
          <p:nvPr>
            <p:ph type="sldNum" sz="quarter" idx="12"/>
          </p:nvPr>
        </p:nvSpPr>
        <p:spPr/>
        <p:txBody>
          <a:bodyPr/>
          <a:lstStyle/>
          <a:p>
            <a:fld id="{2115DB42-2586-414D-B79D-92FDA7562588}" type="slidenum">
              <a:rPr lang="nb-NO" smtClean="0"/>
              <a:t>13</a:t>
            </a:fld>
            <a:endParaRPr lang="nb-NO"/>
          </a:p>
        </p:txBody>
      </p:sp>
      <p:pic>
        <p:nvPicPr>
          <p:cNvPr id="3" name="Bilde 2">
            <a:extLst>
              <a:ext uri="{FF2B5EF4-FFF2-40B4-BE49-F238E27FC236}">
                <a16:creationId xmlns:a16="http://schemas.microsoft.com/office/drawing/2014/main" id="{93503A21-45C8-1A8B-F29D-BEC991AAEF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8539" y="1274735"/>
            <a:ext cx="4437957" cy="3157267"/>
          </a:xfrm>
          <a:prstGeom prst="rect">
            <a:avLst/>
          </a:prstGeom>
          <a:noFill/>
          <a:ln>
            <a:noFill/>
          </a:ln>
        </p:spPr>
      </p:pic>
      <p:pic>
        <p:nvPicPr>
          <p:cNvPr id="7" name="Plassholder for innhold 6">
            <a:extLst>
              <a:ext uri="{FF2B5EF4-FFF2-40B4-BE49-F238E27FC236}">
                <a16:creationId xmlns:a16="http://schemas.microsoft.com/office/drawing/2014/main" id="{135F2640-C435-9DDC-974F-1F01CA03181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1274736"/>
            <a:ext cx="4554395" cy="3157268"/>
          </a:xfrm>
          <a:prstGeom prst="rect">
            <a:avLst/>
          </a:prstGeom>
          <a:noFill/>
          <a:ln>
            <a:noFill/>
          </a:ln>
        </p:spPr>
      </p:pic>
    </p:spTree>
    <p:extLst>
      <p:ext uri="{BB962C8B-B14F-4D97-AF65-F5344CB8AC3E}">
        <p14:creationId xmlns:p14="http://schemas.microsoft.com/office/powerpoint/2010/main" val="1412414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791846-AA4E-9B1E-7E9C-A1047294D9E6}"/>
              </a:ext>
            </a:extLst>
          </p:cNvPr>
          <p:cNvSpPr>
            <a:spLocks noGrp="1"/>
          </p:cNvSpPr>
          <p:nvPr>
            <p:ph type="title"/>
          </p:nvPr>
        </p:nvSpPr>
        <p:spPr>
          <a:xfrm>
            <a:off x="457200" y="205979"/>
            <a:ext cx="5500540" cy="857250"/>
          </a:xfrm>
        </p:spPr>
        <p:txBody>
          <a:bodyPr>
            <a:normAutofit/>
          </a:bodyPr>
          <a:lstStyle/>
          <a:p>
            <a:r>
              <a:rPr lang="nn-NO" sz="2800" dirty="0">
                <a:solidFill>
                  <a:srgbClr val="0033CC"/>
                </a:solidFill>
              </a:rPr>
              <a:t>Vanskar med utmarksbeite</a:t>
            </a:r>
            <a:endParaRPr lang="nb-NO" sz="2800" dirty="0">
              <a:solidFill>
                <a:srgbClr val="0033CC"/>
              </a:solidFill>
            </a:endParaRPr>
          </a:p>
        </p:txBody>
      </p:sp>
      <p:sp>
        <p:nvSpPr>
          <p:cNvPr id="3" name="Plassholder for lysbildenummer 2">
            <a:extLst>
              <a:ext uri="{FF2B5EF4-FFF2-40B4-BE49-F238E27FC236}">
                <a16:creationId xmlns:a16="http://schemas.microsoft.com/office/drawing/2014/main" id="{91F9C2FA-3060-6245-1867-531861ED2A88}"/>
              </a:ext>
            </a:extLst>
          </p:cNvPr>
          <p:cNvSpPr>
            <a:spLocks noGrp="1"/>
          </p:cNvSpPr>
          <p:nvPr>
            <p:ph type="sldNum" sz="quarter" idx="12"/>
          </p:nvPr>
        </p:nvSpPr>
        <p:spPr/>
        <p:txBody>
          <a:bodyPr/>
          <a:lstStyle/>
          <a:p>
            <a:fld id="{2115DB42-2586-414D-B79D-92FDA7562588}" type="slidenum">
              <a:rPr lang="nb-NO" smtClean="0"/>
              <a:t>14</a:t>
            </a:fld>
            <a:endParaRPr lang="nb-NO"/>
          </a:p>
        </p:txBody>
      </p:sp>
      <p:sp>
        <p:nvSpPr>
          <p:cNvPr id="4" name="Plassholder for tekst 3">
            <a:extLst>
              <a:ext uri="{FF2B5EF4-FFF2-40B4-BE49-F238E27FC236}">
                <a16:creationId xmlns:a16="http://schemas.microsoft.com/office/drawing/2014/main" id="{5E5E025E-1F1F-9906-4496-70CBABFE6637}"/>
              </a:ext>
            </a:extLst>
          </p:cNvPr>
          <p:cNvSpPr>
            <a:spLocks noGrp="1"/>
          </p:cNvSpPr>
          <p:nvPr>
            <p:ph type="body" sz="quarter" idx="13"/>
          </p:nvPr>
        </p:nvSpPr>
        <p:spPr>
          <a:xfrm>
            <a:off x="468316" y="1063230"/>
            <a:ext cx="5471839" cy="3668762"/>
          </a:xfrm>
        </p:spPr>
        <p:txBody>
          <a:bodyPr>
            <a:normAutofit fontScale="92500" lnSpcReduction="10000"/>
          </a:bodyPr>
          <a:lstStyle/>
          <a:p>
            <a:r>
              <a:rPr lang="nb-NO" dirty="0"/>
              <a:t>Arbeid  og kostnad med transport, tilsyn og sanking</a:t>
            </a:r>
          </a:p>
          <a:p>
            <a:r>
              <a:rPr lang="nb-NO" dirty="0" err="1"/>
              <a:t>Gjerding</a:t>
            </a:r>
            <a:r>
              <a:rPr lang="nb-NO" dirty="0"/>
              <a:t> – sperregjerde, hytter/</a:t>
            </a:r>
            <a:r>
              <a:rPr lang="nb-NO" dirty="0" err="1"/>
              <a:t>setrar</a:t>
            </a:r>
            <a:endParaRPr lang="nb-NO" dirty="0"/>
          </a:p>
          <a:p>
            <a:r>
              <a:rPr lang="nb-NO" dirty="0"/>
              <a:t>Skogbruk  skade på plantefelt </a:t>
            </a:r>
          </a:p>
          <a:p>
            <a:r>
              <a:rPr lang="nb-NO" dirty="0"/>
              <a:t>Organisering (OBB) – færre bønder</a:t>
            </a:r>
          </a:p>
          <a:p>
            <a:r>
              <a:rPr lang="nb-NO" dirty="0"/>
              <a:t>Rovdyrangrep </a:t>
            </a:r>
          </a:p>
          <a:p>
            <a:r>
              <a:rPr lang="nb-NO" dirty="0"/>
              <a:t>Infrastruktur – </a:t>
            </a:r>
            <a:r>
              <a:rPr lang="nb-NO" dirty="0" err="1"/>
              <a:t>vegar</a:t>
            </a:r>
            <a:r>
              <a:rPr lang="nb-NO" dirty="0"/>
              <a:t>, jernbane, vindmøller</a:t>
            </a:r>
          </a:p>
          <a:p>
            <a:r>
              <a:rPr lang="nb-NO" dirty="0"/>
              <a:t>Jakt - krav om </a:t>
            </a:r>
            <a:r>
              <a:rPr lang="nb-NO" dirty="0" err="1"/>
              <a:t>tidleg</a:t>
            </a:r>
            <a:r>
              <a:rPr lang="nb-NO" dirty="0"/>
              <a:t> sanking</a:t>
            </a:r>
          </a:p>
          <a:p>
            <a:r>
              <a:rPr lang="nb-NO" dirty="0"/>
              <a:t>Hytteutbygging – fritids-</a:t>
            </a:r>
            <a:r>
              <a:rPr lang="nb-NO" dirty="0" err="1"/>
              <a:t>aktivitetar</a:t>
            </a:r>
            <a:endParaRPr lang="nb-NO" dirty="0"/>
          </a:p>
          <a:p>
            <a:endParaRPr lang="nb-NO" dirty="0"/>
          </a:p>
          <a:p>
            <a:endParaRPr lang="nb-NO" dirty="0"/>
          </a:p>
          <a:p>
            <a:endParaRPr lang="nb-NO" dirty="0"/>
          </a:p>
          <a:p>
            <a:endParaRPr lang="nb-NO" dirty="0"/>
          </a:p>
          <a:p>
            <a:endParaRPr lang="nb-NO" dirty="0"/>
          </a:p>
        </p:txBody>
      </p:sp>
      <p:pic>
        <p:nvPicPr>
          <p:cNvPr id="12" name="Plassholder for bilde 11">
            <a:extLst>
              <a:ext uri="{FF2B5EF4-FFF2-40B4-BE49-F238E27FC236}">
                <a16:creationId xmlns:a16="http://schemas.microsoft.com/office/drawing/2014/main" id="{F5473EE7-4A6F-3E5A-CE67-A3F14856F875}"/>
              </a:ext>
            </a:extLst>
          </p:cNvPr>
          <p:cNvPicPr>
            <a:picLocks noGrp="1" noChangeAspect="1"/>
          </p:cNvPicPr>
          <p:nvPr>
            <p:ph type="pic" sz="quarter" idx="14"/>
          </p:nvPr>
        </p:nvPicPr>
        <p:blipFill>
          <a:blip r:embed="rId3"/>
          <a:srcRect l="27870" r="27870"/>
          <a:stretch>
            <a:fillRect/>
          </a:stretch>
        </p:blipFill>
        <p:spPr>
          <a:xfrm>
            <a:off x="5918604" y="0"/>
            <a:ext cx="3347864" cy="5143500"/>
          </a:xfrm>
          <a:prstGeom prst="rect">
            <a:avLst/>
          </a:prstGeom>
        </p:spPr>
      </p:pic>
    </p:spTree>
    <p:extLst>
      <p:ext uri="{BB962C8B-B14F-4D97-AF65-F5344CB8AC3E}">
        <p14:creationId xmlns:p14="http://schemas.microsoft.com/office/powerpoint/2010/main" val="250403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C791E3-F4BF-B4FF-CB21-CDCC392F3077}"/>
              </a:ext>
            </a:extLst>
          </p:cNvPr>
          <p:cNvSpPr>
            <a:spLocks noGrp="1"/>
          </p:cNvSpPr>
          <p:nvPr>
            <p:ph type="title"/>
          </p:nvPr>
        </p:nvSpPr>
        <p:spPr>
          <a:xfrm>
            <a:off x="539552" y="215047"/>
            <a:ext cx="8229600" cy="857250"/>
          </a:xfrm>
        </p:spPr>
        <p:txBody>
          <a:bodyPr/>
          <a:lstStyle/>
          <a:p>
            <a:r>
              <a:rPr lang="nn-NO" dirty="0"/>
              <a:t>Hytter i gode beiteområde </a:t>
            </a:r>
            <a:endParaRPr lang="nb-NO" dirty="0"/>
          </a:p>
        </p:txBody>
      </p:sp>
      <p:sp>
        <p:nvSpPr>
          <p:cNvPr id="3" name="Plassholder for lysbildenummer 2">
            <a:extLst>
              <a:ext uri="{FF2B5EF4-FFF2-40B4-BE49-F238E27FC236}">
                <a16:creationId xmlns:a16="http://schemas.microsoft.com/office/drawing/2014/main" id="{4C178EE4-9718-DB53-890F-FFE1FB1E1D32}"/>
              </a:ext>
            </a:extLst>
          </p:cNvPr>
          <p:cNvSpPr>
            <a:spLocks noGrp="1"/>
          </p:cNvSpPr>
          <p:nvPr>
            <p:ph type="sldNum" sz="quarter" idx="12"/>
          </p:nvPr>
        </p:nvSpPr>
        <p:spPr/>
        <p:txBody>
          <a:bodyPr/>
          <a:lstStyle/>
          <a:p>
            <a:fld id="{2115DB42-2586-414D-B79D-92FDA7562588}" type="slidenum">
              <a:rPr lang="nb-NO" smtClean="0"/>
              <a:t>15</a:t>
            </a:fld>
            <a:endParaRPr lang="nb-NO"/>
          </a:p>
        </p:txBody>
      </p:sp>
      <p:pic>
        <p:nvPicPr>
          <p:cNvPr id="5" name="Bilde 4">
            <a:extLst>
              <a:ext uri="{FF2B5EF4-FFF2-40B4-BE49-F238E27FC236}">
                <a16:creationId xmlns:a16="http://schemas.microsoft.com/office/drawing/2014/main" id="{32F8F203-BF78-3500-2868-D1E878EE5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43558"/>
            <a:ext cx="6840760" cy="3914708"/>
          </a:xfrm>
          <a:prstGeom prst="rect">
            <a:avLst/>
          </a:prstGeom>
        </p:spPr>
      </p:pic>
      <p:sp>
        <p:nvSpPr>
          <p:cNvPr id="6" name="TekstSylinder 5">
            <a:extLst>
              <a:ext uri="{FF2B5EF4-FFF2-40B4-BE49-F238E27FC236}">
                <a16:creationId xmlns:a16="http://schemas.microsoft.com/office/drawing/2014/main" id="{1D1A987D-D61E-FB3C-EBA0-81FA8AD29852}"/>
              </a:ext>
            </a:extLst>
          </p:cNvPr>
          <p:cNvSpPr txBox="1"/>
          <p:nvPr/>
        </p:nvSpPr>
        <p:spPr>
          <a:xfrm>
            <a:off x="1619672" y="4238409"/>
            <a:ext cx="3744416" cy="369332"/>
          </a:xfrm>
          <a:prstGeom prst="rect">
            <a:avLst/>
          </a:prstGeom>
          <a:noFill/>
        </p:spPr>
        <p:txBody>
          <a:bodyPr wrap="square" rtlCol="0">
            <a:spAutoFit/>
          </a:bodyPr>
          <a:lstStyle/>
          <a:p>
            <a:r>
              <a:rPr lang="nn-NO" dirty="0">
                <a:solidFill>
                  <a:schemeClr val="bg1"/>
                </a:solidFill>
              </a:rPr>
              <a:t>Foto: Yngve Rekdal </a:t>
            </a:r>
            <a:endParaRPr lang="nb-NO" dirty="0">
              <a:solidFill>
                <a:schemeClr val="bg1"/>
              </a:solidFill>
            </a:endParaRPr>
          </a:p>
        </p:txBody>
      </p:sp>
    </p:spTree>
    <p:extLst>
      <p:ext uri="{BB962C8B-B14F-4D97-AF65-F5344CB8AC3E}">
        <p14:creationId xmlns:p14="http://schemas.microsoft.com/office/powerpoint/2010/main" val="1734827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7D6CEB-F51E-FA32-BD26-87B5F09599D4}"/>
              </a:ext>
            </a:extLst>
          </p:cNvPr>
          <p:cNvSpPr>
            <a:spLocks noGrp="1"/>
          </p:cNvSpPr>
          <p:nvPr>
            <p:ph type="title"/>
          </p:nvPr>
        </p:nvSpPr>
        <p:spPr/>
        <p:txBody>
          <a:bodyPr/>
          <a:lstStyle/>
          <a:p>
            <a:r>
              <a:rPr lang="nn-NO" dirty="0"/>
              <a:t>Hytter til glede og sorger!</a:t>
            </a:r>
            <a:endParaRPr lang="nb-NO" dirty="0"/>
          </a:p>
        </p:txBody>
      </p:sp>
      <p:pic>
        <p:nvPicPr>
          <p:cNvPr id="6" name="Plassholder for innhold 5">
            <a:extLst>
              <a:ext uri="{FF2B5EF4-FFF2-40B4-BE49-F238E27FC236}">
                <a16:creationId xmlns:a16="http://schemas.microsoft.com/office/drawing/2014/main" id="{56BFA511-1199-C272-7977-A30FDB6660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3" y="1275606"/>
            <a:ext cx="4248472" cy="3237465"/>
          </a:xfrm>
        </p:spPr>
      </p:pic>
      <p:sp>
        <p:nvSpPr>
          <p:cNvPr id="4" name="Plassholder for lysbildenummer 3">
            <a:extLst>
              <a:ext uri="{FF2B5EF4-FFF2-40B4-BE49-F238E27FC236}">
                <a16:creationId xmlns:a16="http://schemas.microsoft.com/office/drawing/2014/main" id="{8A722212-523A-3E43-D933-C219B20966BE}"/>
              </a:ext>
            </a:extLst>
          </p:cNvPr>
          <p:cNvSpPr>
            <a:spLocks noGrp="1"/>
          </p:cNvSpPr>
          <p:nvPr>
            <p:ph type="sldNum" sz="quarter" idx="12"/>
          </p:nvPr>
        </p:nvSpPr>
        <p:spPr/>
        <p:txBody>
          <a:bodyPr/>
          <a:lstStyle/>
          <a:p>
            <a:fld id="{2115DB42-2586-414D-B79D-92FDA7562588}" type="slidenum">
              <a:rPr lang="nb-NO" smtClean="0"/>
              <a:t>16</a:t>
            </a:fld>
            <a:endParaRPr lang="nb-NO"/>
          </a:p>
        </p:txBody>
      </p:sp>
      <p:pic>
        <p:nvPicPr>
          <p:cNvPr id="3" name="Plassholder for innhold 5">
            <a:extLst>
              <a:ext uri="{FF2B5EF4-FFF2-40B4-BE49-F238E27FC236}">
                <a16:creationId xmlns:a16="http://schemas.microsoft.com/office/drawing/2014/main" id="{0C3A38BB-3C92-59F1-F690-4D38A81D3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155" y="1275606"/>
            <a:ext cx="3771292" cy="3137641"/>
          </a:xfrm>
          <a:prstGeom prst="rect">
            <a:avLst/>
          </a:prstGeom>
        </p:spPr>
      </p:pic>
      <p:pic>
        <p:nvPicPr>
          <p:cNvPr id="5" name="Plassholder for innhold 5">
            <a:extLst>
              <a:ext uri="{FF2B5EF4-FFF2-40B4-BE49-F238E27FC236}">
                <a16:creationId xmlns:a16="http://schemas.microsoft.com/office/drawing/2014/main" id="{8FF6168F-0DE2-81BA-5515-AFF464EE7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796" y="1275606"/>
            <a:ext cx="3771292" cy="3137641"/>
          </a:xfrm>
          <a:prstGeom prst="rect">
            <a:avLst/>
          </a:prstGeom>
        </p:spPr>
      </p:pic>
    </p:spTree>
    <p:extLst>
      <p:ext uri="{BB962C8B-B14F-4D97-AF65-F5344CB8AC3E}">
        <p14:creationId xmlns:p14="http://schemas.microsoft.com/office/powerpoint/2010/main" val="117754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3332FFC-2E84-04A4-E7F1-D9853D71A7DB}"/>
              </a:ext>
            </a:extLst>
          </p:cNvPr>
          <p:cNvSpPr>
            <a:spLocks noGrp="1"/>
          </p:cNvSpPr>
          <p:nvPr>
            <p:ph type="title"/>
          </p:nvPr>
        </p:nvSpPr>
        <p:spPr/>
        <p:txBody>
          <a:bodyPr/>
          <a:lstStyle/>
          <a:p>
            <a:r>
              <a:rPr lang="nn-NO" dirty="0">
                <a:solidFill>
                  <a:srgbClr val="0033CC"/>
                </a:solidFill>
              </a:rPr>
              <a:t>Framlegg til reglar ved oppsetting av gjerde rundt fritidsbuskapar i </a:t>
            </a:r>
            <a:r>
              <a:rPr lang="nn-NO" dirty="0" err="1">
                <a:solidFill>
                  <a:srgbClr val="0033CC"/>
                </a:solidFill>
              </a:rPr>
              <a:t>Ringsakerfjellet</a:t>
            </a:r>
            <a:endParaRPr lang="nb-NO" dirty="0">
              <a:solidFill>
                <a:srgbClr val="0033CC"/>
              </a:solidFill>
            </a:endParaRPr>
          </a:p>
        </p:txBody>
      </p:sp>
      <p:sp>
        <p:nvSpPr>
          <p:cNvPr id="3" name="Plassholder for innhold 2">
            <a:extLst>
              <a:ext uri="{FF2B5EF4-FFF2-40B4-BE49-F238E27FC236}">
                <a16:creationId xmlns:a16="http://schemas.microsoft.com/office/drawing/2014/main" id="{85EB0F61-7096-190A-2F8C-8FDB62CDB97A}"/>
              </a:ext>
            </a:extLst>
          </p:cNvPr>
          <p:cNvSpPr>
            <a:spLocks noGrp="1"/>
          </p:cNvSpPr>
          <p:nvPr>
            <p:ph idx="1"/>
          </p:nvPr>
        </p:nvSpPr>
        <p:spPr>
          <a:xfrm>
            <a:off x="457200" y="1200152"/>
            <a:ext cx="8229600" cy="3747862"/>
          </a:xfrm>
        </p:spPr>
        <p:txBody>
          <a:bodyPr>
            <a:normAutofit/>
          </a:bodyPr>
          <a:lstStyle/>
          <a:p>
            <a:pPr marL="342900" lvl="0" indent="-342900">
              <a:lnSpc>
                <a:spcPct val="107000"/>
              </a:lnSpc>
              <a:buFont typeface="Symbol" panose="05050102010706020507" pitchFamily="18" charset="2"/>
              <a:buChar char=""/>
            </a:pPr>
            <a:r>
              <a:rPr lang="nn-NO" b="1" i="1" dirty="0">
                <a:solidFill>
                  <a:srgbClr val="0C0C0C"/>
                </a:solidFill>
                <a:effectLst/>
                <a:latin typeface="Arial" panose="020B0604020202020204" pitchFamily="34" charset="0"/>
                <a:ea typeface="Calibri" panose="020F0502020204030204" pitchFamily="34" charset="0"/>
                <a:cs typeface="Times New Roman" panose="02020603050405020304" pitchFamily="18" charset="0"/>
              </a:rPr>
              <a:t>40 lengdemeter gjerde totalt. Ingen endring i nåverande plan.</a:t>
            </a:r>
            <a:endParaRPr lang="nb-NO"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n-NO" b="1" i="1" dirty="0">
                <a:solidFill>
                  <a:srgbClr val="0C0C0C"/>
                </a:solidFill>
                <a:effectLst/>
                <a:latin typeface="Arial" panose="020B0604020202020204" pitchFamily="34" charset="0"/>
                <a:ea typeface="Calibri" panose="020F0502020204030204" pitchFamily="34" charset="0"/>
                <a:cs typeface="Times New Roman" panose="02020603050405020304" pitchFamily="18" charset="0"/>
              </a:rPr>
              <a:t>Gjerde skal vera av tre slik som skigard eller bordgjerde med minst 100 cm høgde. Det skal ikkje vera større opningar enn 10 cm mellom gjerdebord og mellom bakken og gjerde. Dette gjeld også inngangsportar. </a:t>
            </a:r>
            <a:endParaRPr lang="nb-NO"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n-NO" b="1" i="1" dirty="0">
                <a:solidFill>
                  <a:srgbClr val="0C0C0C"/>
                </a:solidFill>
                <a:effectLst/>
                <a:latin typeface="Arial" panose="020B0604020202020204" pitchFamily="34" charset="0"/>
                <a:ea typeface="Calibri" panose="020F0502020204030204" pitchFamily="34" charset="0"/>
                <a:cs typeface="Times New Roman" panose="02020603050405020304" pitchFamily="18" charset="0"/>
              </a:rPr>
              <a:t>Elektrisk gjerde av alle typar blir ikkje godkjent. </a:t>
            </a:r>
            <a:endParaRPr lang="nb-NO"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n-NO" b="1" i="1" dirty="0">
                <a:solidFill>
                  <a:srgbClr val="0C0C0C"/>
                </a:solidFill>
                <a:effectLst/>
                <a:latin typeface="Arial" panose="020B0604020202020204" pitchFamily="34" charset="0"/>
                <a:ea typeface="Calibri" panose="020F0502020204030204" pitchFamily="34" charset="0"/>
                <a:cs typeface="Times New Roman" panose="02020603050405020304" pitchFamily="18" charset="0"/>
              </a:rPr>
              <a:t>Gjerde må settast opp slik at  dyr ikkje kan hoppa inn på tomta frå murar og skrentar i terrenget.</a:t>
            </a:r>
            <a:endParaRPr lang="nb-NO"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n-NO" b="1" i="1" dirty="0">
                <a:solidFill>
                  <a:srgbClr val="0C0C0C"/>
                </a:solidFill>
                <a:effectLst/>
                <a:latin typeface="Arial" panose="020B0604020202020204" pitchFamily="34" charset="0"/>
                <a:ea typeface="Calibri" panose="020F0502020204030204" pitchFamily="34" charset="0"/>
                <a:cs typeface="Times New Roman" panose="02020603050405020304" pitchFamily="18" charset="0"/>
              </a:rPr>
              <a:t>Markeringssteinar på ei tomt må ha så stor avstand mellom seg at ikkje dyr kan setja seg fast.  </a:t>
            </a:r>
            <a:endParaRPr lang="nb-NO" dirty="0">
              <a:effectLst/>
              <a:latin typeface="Calibri" panose="020F0502020204030204" pitchFamily="34" charset="0"/>
              <a:ea typeface="Calibri" panose="020F0502020204030204" pitchFamily="34" charset="0"/>
              <a:cs typeface="Times New Roman" panose="02020603050405020304" pitchFamily="18" charset="0"/>
            </a:endParaRPr>
          </a:p>
          <a:p>
            <a:endParaRPr lang="nb-NO" dirty="0"/>
          </a:p>
        </p:txBody>
      </p:sp>
      <p:sp>
        <p:nvSpPr>
          <p:cNvPr id="4" name="Plassholder for lysbildenummer 3">
            <a:extLst>
              <a:ext uri="{FF2B5EF4-FFF2-40B4-BE49-F238E27FC236}">
                <a16:creationId xmlns:a16="http://schemas.microsoft.com/office/drawing/2014/main" id="{B0E62EB6-584A-AA86-DF86-73B46E6661BB}"/>
              </a:ext>
            </a:extLst>
          </p:cNvPr>
          <p:cNvSpPr>
            <a:spLocks noGrp="1"/>
          </p:cNvSpPr>
          <p:nvPr>
            <p:ph type="sldNum" sz="quarter" idx="12"/>
          </p:nvPr>
        </p:nvSpPr>
        <p:spPr/>
        <p:txBody>
          <a:bodyPr/>
          <a:lstStyle/>
          <a:p>
            <a:fld id="{2115DB42-2586-414D-B79D-92FDA7562588}" type="slidenum">
              <a:rPr lang="nb-NO" smtClean="0"/>
              <a:t>17</a:t>
            </a:fld>
            <a:endParaRPr lang="nb-NO"/>
          </a:p>
        </p:txBody>
      </p:sp>
    </p:spTree>
    <p:extLst>
      <p:ext uri="{BB962C8B-B14F-4D97-AF65-F5344CB8AC3E}">
        <p14:creationId xmlns:p14="http://schemas.microsoft.com/office/powerpoint/2010/main" val="2276914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D7199A-98F9-912B-E076-EA1417651F80}"/>
              </a:ext>
            </a:extLst>
          </p:cNvPr>
          <p:cNvSpPr>
            <a:spLocks noGrp="1"/>
          </p:cNvSpPr>
          <p:nvPr>
            <p:ph type="title"/>
          </p:nvPr>
        </p:nvSpPr>
        <p:spPr>
          <a:xfrm>
            <a:off x="457200" y="-11904"/>
            <a:ext cx="5482952" cy="857250"/>
          </a:xfrm>
        </p:spPr>
        <p:txBody>
          <a:bodyPr>
            <a:normAutofit/>
          </a:bodyPr>
          <a:lstStyle/>
          <a:p>
            <a:r>
              <a:rPr lang="nn-NO" sz="3200" dirty="0">
                <a:solidFill>
                  <a:srgbClr val="0033CC"/>
                </a:solidFill>
              </a:rPr>
              <a:t>Tiltak framover</a:t>
            </a:r>
            <a:endParaRPr lang="nb-NO" sz="3200" dirty="0">
              <a:solidFill>
                <a:srgbClr val="0033CC"/>
              </a:solidFill>
            </a:endParaRPr>
          </a:p>
        </p:txBody>
      </p:sp>
      <p:sp>
        <p:nvSpPr>
          <p:cNvPr id="3" name="Plassholder for lysbildenummer 2">
            <a:extLst>
              <a:ext uri="{FF2B5EF4-FFF2-40B4-BE49-F238E27FC236}">
                <a16:creationId xmlns:a16="http://schemas.microsoft.com/office/drawing/2014/main" id="{DC2ED320-7EFD-ECB7-DBA6-B2F35EDADF57}"/>
              </a:ext>
            </a:extLst>
          </p:cNvPr>
          <p:cNvSpPr>
            <a:spLocks noGrp="1"/>
          </p:cNvSpPr>
          <p:nvPr>
            <p:ph type="sldNum" sz="quarter" idx="12"/>
          </p:nvPr>
        </p:nvSpPr>
        <p:spPr/>
        <p:txBody>
          <a:bodyPr/>
          <a:lstStyle/>
          <a:p>
            <a:fld id="{2115DB42-2586-414D-B79D-92FDA7562588}" type="slidenum">
              <a:rPr lang="nb-NO" smtClean="0"/>
              <a:t>18</a:t>
            </a:fld>
            <a:endParaRPr lang="nb-NO"/>
          </a:p>
        </p:txBody>
      </p:sp>
      <p:sp>
        <p:nvSpPr>
          <p:cNvPr id="4" name="Plassholder for tekst 3">
            <a:extLst>
              <a:ext uri="{FF2B5EF4-FFF2-40B4-BE49-F238E27FC236}">
                <a16:creationId xmlns:a16="http://schemas.microsoft.com/office/drawing/2014/main" id="{72BB2309-D26C-2F34-CD58-62C4CE5B7E50}"/>
              </a:ext>
            </a:extLst>
          </p:cNvPr>
          <p:cNvSpPr>
            <a:spLocks noGrp="1"/>
          </p:cNvSpPr>
          <p:nvPr>
            <p:ph type="body" sz="quarter" idx="13"/>
          </p:nvPr>
        </p:nvSpPr>
        <p:spPr>
          <a:xfrm>
            <a:off x="457200" y="771550"/>
            <a:ext cx="5471839" cy="3963887"/>
          </a:xfrm>
        </p:spPr>
        <p:txBody>
          <a:bodyPr>
            <a:normAutofit fontScale="92500" lnSpcReduction="20000"/>
          </a:bodyPr>
          <a:lstStyle/>
          <a:p>
            <a:r>
              <a:rPr lang="nn-NO" dirty="0"/>
              <a:t>Bruk av utmarka må gi økonomisk stimulans for bøndene</a:t>
            </a:r>
          </a:p>
          <a:p>
            <a:r>
              <a:rPr lang="nn-NO" dirty="0"/>
              <a:t>Beitebruksplanar i alle kommunar som nyttar desse aktivt i arealplanlegging – beitebruk blir prioritert</a:t>
            </a:r>
          </a:p>
          <a:p>
            <a:r>
              <a:rPr lang="nn-NO" dirty="0"/>
              <a:t>Kontroll med talet på rovdyr</a:t>
            </a:r>
          </a:p>
          <a:p>
            <a:r>
              <a:rPr lang="nn-NO" dirty="0"/>
              <a:t>Utbygging av organisert beitebruk  (OBB) endå meir – gjerding, </a:t>
            </a:r>
            <a:r>
              <a:rPr lang="nn-NO" dirty="0" err="1"/>
              <a:t>sporing</a:t>
            </a:r>
            <a:r>
              <a:rPr lang="nn-NO" dirty="0"/>
              <a:t>, tilsyn. Må sjå innmarksbeite og utmarksbeite i samanheng</a:t>
            </a:r>
          </a:p>
          <a:p>
            <a:r>
              <a:rPr lang="nn-NO" dirty="0"/>
              <a:t>Godt samarbeid mellom  beiteinteresser, grunneigarinteresser, </a:t>
            </a:r>
            <a:r>
              <a:rPr lang="nn-NO" dirty="0" err="1"/>
              <a:t>velforeningar</a:t>
            </a:r>
            <a:r>
              <a:rPr lang="nn-NO" dirty="0"/>
              <a:t> og friluftsorganisasjonar</a:t>
            </a:r>
          </a:p>
          <a:p>
            <a:endParaRPr lang="nn-NO" dirty="0"/>
          </a:p>
          <a:p>
            <a:endParaRPr lang="nb-NO" dirty="0"/>
          </a:p>
        </p:txBody>
      </p:sp>
      <p:pic>
        <p:nvPicPr>
          <p:cNvPr id="19" name="Plassholder for bilde 18">
            <a:extLst>
              <a:ext uri="{FF2B5EF4-FFF2-40B4-BE49-F238E27FC236}">
                <a16:creationId xmlns:a16="http://schemas.microsoft.com/office/drawing/2014/main" id="{8E15D842-FF3E-8595-4B93-E335AB23DC4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5346" r="15346"/>
          <a:stretch>
            <a:fillRect/>
          </a:stretch>
        </p:blipFill>
        <p:spPr/>
      </p:pic>
      <p:sp>
        <p:nvSpPr>
          <p:cNvPr id="20" name="TekstSylinder 19">
            <a:extLst>
              <a:ext uri="{FF2B5EF4-FFF2-40B4-BE49-F238E27FC236}">
                <a16:creationId xmlns:a16="http://schemas.microsoft.com/office/drawing/2014/main" id="{4D40F29B-AAE0-DED8-335D-6A37FFFD6D61}"/>
              </a:ext>
            </a:extLst>
          </p:cNvPr>
          <p:cNvSpPr txBox="1"/>
          <p:nvPr/>
        </p:nvSpPr>
        <p:spPr>
          <a:xfrm>
            <a:off x="6300192" y="4443958"/>
            <a:ext cx="2736304" cy="400110"/>
          </a:xfrm>
          <a:prstGeom prst="rect">
            <a:avLst/>
          </a:prstGeom>
          <a:noFill/>
        </p:spPr>
        <p:txBody>
          <a:bodyPr wrap="square" rtlCol="0">
            <a:spAutoFit/>
          </a:bodyPr>
          <a:lstStyle/>
          <a:p>
            <a:r>
              <a:rPr lang="nn-NO" dirty="0">
                <a:solidFill>
                  <a:schemeClr val="bg1"/>
                </a:solidFill>
              </a:rPr>
              <a:t> </a:t>
            </a:r>
            <a:r>
              <a:rPr lang="nn-NO" sz="2000" dirty="0">
                <a:solidFill>
                  <a:schemeClr val="bg1"/>
                </a:solidFill>
              </a:rPr>
              <a:t>Foto: Hege Gonsholt</a:t>
            </a:r>
            <a:endParaRPr lang="nb-NO" sz="2000" dirty="0">
              <a:solidFill>
                <a:schemeClr val="bg1"/>
              </a:solidFill>
            </a:endParaRPr>
          </a:p>
        </p:txBody>
      </p:sp>
    </p:spTree>
    <p:extLst>
      <p:ext uri="{BB962C8B-B14F-4D97-AF65-F5344CB8AC3E}">
        <p14:creationId xmlns:p14="http://schemas.microsoft.com/office/powerpoint/2010/main" val="77090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45037A-5608-DF16-A37E-08436A718357}"/>
              </a:ext>
            </a:extLst>
          </p:cNvPr>
          <p:cNvSpPr>
            <a:spLocks noGrp="1"/>
          </p:cNvSpPr>
          <p:nvPr>
            <p:ph type="title"/>
          </p:nvPr>
        </p:nvSpPr>
        <p:spPr/>
        <p:txBody>
          <a:bodyPr/>
          <a:lstStyle/>
          <a:p>
            <a:endParaRPr lang="nb-NO"/>
          </a:p>
        </p:txBody>
      </p:sp>
      <p:sp>
        <p:nvSpPr>
          <p:cNvPr id="4" name="Plassholder for lysbildenummer 3">
            <a:extLst>
              <a:ext uri="{FF2B5EF4-FFF2-40B4-BE49-F238E27FC236}">
                <a16:creationId xmlns:a16="http://schemas.microsoft.com/office/drawing/2014/main" id="{D8CF123E-4083-091B-9807-92518487A1EF}"/>
              </a:ext>
            </a:extLst>
          </p:cNvPr>
          <p:cNvSpPr>
            <a:spLocks noGrp="1"/>
          </p:cNvSpPr>
          <p:nvPr>
            <p:ph type="sldNum" sz="quarter" idx="12"/>
          </p:nvPr>
        </p:nvSpPr>
        <p:spPr/>
        <p:txBody>
          <a:bodyPr/>
          <a:lstStyle/>
          <a:p>
            <a:fld id="{2115DB42-2586-414D-B79D-92FDA7562588}" type="slidenum">
              <a:rPr lang="nb-NO" smtClean="0"/>
              <a:t>19</a:t>
            </a:fld>
            <a:endParaRPr lang="nb-NO"/>
          </a:p>
        </p:txBody>
      </p:sp>
      <p:pic>
        <p:nvPicPr>
          <p:cNvPr id="5" name="Picture 2" descr="IMG_3372">
            <a:extLst>
              <a:ext uri="{FF2B5EF4-FFF2-40B4-BE49-F238E27FC236}">
                <a16:creationId xmlns:a16="http://schemas.microsoft.com/office/drawing/2014/main" id="{14499556-31D6-69E7-2446-BEC3B7F0F3C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1" y="195486"/>
            <a:ext cx="7368925" cy="494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Sylinder 2">
            <a:extLst>
              <a:ext uri="{FF2B5EF4-FFF2-40B4-BE49-F238E27FC236}">
                <a16:creationId xmlns:a16="http://schemas.microsoft.com/office/drawing/2014/main" id="{92D60BAF-CB0D-D2D5-369A-03B70261D5D4}"/>
              </a:ext>
            </a:extLst>
          </p:cNvPr>
          <p:cNvSpPr txBox="1"/>
          <p:nvPr/>
        </p:nvSpPr>
        <p:spPr>
          <a:xfrm>
            <a:off x="1547664" y="339502"/>
            <a:ext cx="5472608" cy="400110"/>
          </a:xfrm>
          <a:prstGeom prst="rect">
            <a:avLst/>
          </a:prstGeom>
          <a:noFill/>
        </p:spPr>
        <p:txBody>
          <a:bodyPr wrap="square" rtlCol="0">
            <a:spAutoFit/>
          </a:bodyPr>
          <a:lstStyle/>
          <a:p>
            <a:r>
              <a:rPr lang="nn-NO" sz="2000" dirty="0">
                <a:solidFill>
                  <a:srgbClr val="0033CC"/>
                </a:solidFill>
              </a:rPr>
              <a:t>Husdyr i utmarka fram mot 2050! </a:t>
            </a:r>
            <a:r>
              <a:rPr lang="nn-NO" sz="2000" dirty="0">
                <a:solidFill>
                  <a:srgbClr val="0033CC"/>
                </a:solidFill>
                <a:sym typeface="Wingdings" panose="05000000000000000000" pitchFamily="2" charset="2"/>
              </a:rPr>
              <a:t></a:t>
            </a:r>
            <a:endParaRPr lang="nb-NO" sz="2000" dirty="0">
              <a:solidFill>
                <a:srgbClr val="0033CC"/>
              </a:solidFill>
            </a:endParaRPr>
          </a:p>
        </p:txBody>
      </p:sp>
    </p:spTree>
    <p:extLst>
      <p:ext uri="{BB962C8B-B14F-4D97-AF65-F5344CB8AC3E}">
        <p14:creationId xmlns:p14="http://schemas.microsoft.com/office/powerpoint/2010/main" val="1095811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4A8ACD8-18E0-C203-BA14-40107E9AAE7A}"/>
              </a:ext>
            </a:extLst>
          </p:cNvPr>
          <p:cNvSpPr>
            <a:spLocks noGrp="1"/>
          </p:cNvSpPr>
          <p:nvPr>
            <p:ph type="sldNum" sz="quarter" idx="12"/>
          </p:nvPr>
        </p:nvSpPr>
        <p:spPr/>
        <p:txBody>
          <a:bodyPr/>
          <a:lstStyle/>
          <a:p>
            <a:fld id="{2115DB42-2586-414D-B79D-92FDA7562588}" type="slidenum">
              <a:rPr lang="nb-NO" smtClean="0"/>
              <a:t>2</a:t>
            </a:fld>
            <a:endParaRPr lang="nb-NO"/>
          </a:p>
        </p:txBody>
      </p:sp>
      <p:pic>
        <p:nvPicPr>
          <p:cNvPr id="4" name="Bilde 3">
            <a:extLst>
              <a:ext uri="{FF2B5EF4-FFF2-40B4-BE49-F238E27FC236}">
                <a16:creationId xmlns:a16="http://schemas.microsoft.com/office/drawing/2014/main" id="{361158CA-DE12-B8F0-45B5-16B78202A1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0"/>
            <a:ext cx="7632848" cy="5143500"/>
          </a:xfrm>
          <a:prstGeom prst="rect">
            <a:avLst/>
          </a:prstGeom>
        </p:spPr>
      </p:pic>
      <p:sp>
        <p:nvSpPr>
          <p:cNvPr id="5" name="TekstSylinder 4">
            <a:extLst>
              <a:ext uri="{FF2B5EF4-FFF2-40B4-BE49-F238E27FC236}">
                <a16:creationId xmlns:a16="http://schemas.microsoft.com/office/drawing/2014/main" id="{6E205D22-95F6-49FF-5CA1-EC81AD385A38}"/>
              </a:ext>
            </a:extLst>
          </p:cNvPr>
          <p:cNvSpPr txBox="1"/>
          <p:nvPr/>
        </p:nvSpPr>
        <p:spPr>
          <a:xfrm>
            <a:off x="1907704" y="3219822"/>
            <a:ext cx="5472608" cy="830997"/>
          </a:xfrm>
          <a:prstGeom prst="rect">
            <a:avLst/>
          </a:prstGeom>
          <a:noFill/>
        </p:spPr>
        <p:txBody>
          <a:bodyPr wrap="square" rtlCol="0">
            <a:spAutoFit/>
          </a:bodyPr>
          <a:lstStyle/>
          <a:p>
            <a:r>
              <a:rPr lang="nn-NO" sz="2400" dirty="0">
                <a:solidFill>
                  <a:schemeClr val="bg1"/>
                </a:solidFill>
              </a:rPr>
              <a:t>Sæterbakken, 600 m.o.h. i Ringsaker </a:t>
            </a:r>
          </a:p>
          <a:p>
            <a:r>
              <a:rPr lang="nn-NO" sz="2400" dirty="0">
                <a:solidFill>
                  <a:schemeClr val="bg1"/>
                </a:solidFill>
              </a:rPr>
              <a:t>Drift: Sau og grøn omsorg</a:t>
            </a:r>
            <a:endParaRPr lang="nb-NO" sz="2400" dirty="0">
              <a:solidFill>
                <a:schemeClr val="bg1"/>
              </a:solidFill>
            </a:endParaRPr>
          </a:p>
        </p:txBody>
      </p:sp>
      <p:sp>
        <p:nvSpPr>
          <p:cNvPr id="3" name="TekstSylinder 2">
            <a:extLst>
              <a:ext uri="{FF2B5EF4-FFF2-40B4-BE49-F238E27FC236}">
                <a16:creationId xmlns:a16="http://schemas.microsoft.com/office/drawing/2014/main" id="{FAA08E30-E449-C668-60F7-3FCCE6FB753B}"/>
              </a:ext>
            </a:extLst>
          </p:cNvPr>
          <p:cNvSpPr txBox="1"/>
          <p:nvPr/>
        </p:nvSpPr>
        <p:spPr>
          <a:xfrm>
            <a:off x="4860032" y="267494"/>
            <a:ext cx="2880320" cy="369332"/>
          </a:xfrm>
          <a:prstGeom prst="rect">
            <a:avLst/>
          </a:prstGeom>
          <a:noFill/>
        </p:spPr>
        <p:txBody>
          <a:bodyPr wrap="square" rtlCol="0">
            <a:spAutoFit/>
          </a:bodyPr>
          <a:lstStyle/>
          <a:p>
            <a:r>
              <a:rPr lang="nn-NO" dirty="0">
                <a:solidFill>
                  <a:schemeClr val="bg1"/>
                </a:solidFill>
              </a:rPr>
              <a:t>Litt om meg :</a:t>
            </a:r>
            <a:endParaRPr lang="nb-NO" dirty="0">
              <a:solidFill>
                <a:schemeClr val="bg1"/>
              </a:solidFill>
            </a:endParaRPr>
          </a:p>
        </p:txBody>
      </p:sp>
    </p:spTree>
    <p:extLst>
      <p:ext uri="{BB962C8B-B14F-4D97-AF65-F5344CB8AC3E}">
        <p14:creationId xmlns:p14="http://schemas.microsoft.com/office/powerpoint/2010/main" val="1124436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D88460-B870-A2C5-E4D0-47FE03EAB541}"/>
              </a:ext>
            </a:extLst>
          </p:cNvPr>
          <p:cNvSpPr>
            <a:spLocks noGrp="1"/>
          </p:cNvSpPr>
          <p:nvPr>
            <p:ph type="title"/>
          </p:nvPr>
        </p:nvSpPr>
        <p:spPr/>
        <p:txBody>
          <a:bodyPr/>
          <a:lstStyle/>
          <a:p>
            <a:endParaRPr lang="nb-NO" dirty="0"/>
          </a:p>
        </p:txBody>
      </p:sp>
      <p:sp>
        <p:nvSpPr>
          <p:cNvPr id="4" name="Plassholder for lysbildenummer 3">
            <a:extLst>
              <a:ext uri="{FF2B5EF4-FFF2-40B4-BE49-F238E27FC236}">
                <a16:creationId xmlns:a16="http://schemas.microsoft.com/office/drawing/2014/main" id="{D9AB8EE7-A0FC-5756-FEAC-CE937B8A10E2}"/>
              </a:ext>
            </a:extLst>
          </p:cNvPr>
          <p:cNvSpPr>
            <a:spLocks noGrp="1"/>
          </p:cNvSpPr>
          <p:nvPr>
            <p:ph type="sldNum" sz="quarter" idx="12"/>
          </p:nvPr>
        </p:nvSpPr>
        <p:spPr/>
        <p:txBody>
          <a:bodyPr/>
          <a:lstStyle/>
          <a:p>
            <a:fld id="{2115DB42-2586-414D-B79D-92FDA7562588}" type="slidenum">
              <a:rPr lang="nb-NO" smtClean="0"/>
              <a:t>20</a:t>
            </a:fld>
            <a:endParaRPr lang="nb-NO"/>
          </a:p>
        </p:txBody>
      </p:sp>
      <p:pic>
        <p:nvPicPr>
          <p:cNvPr id="5" name="Plassholder for innhold 4">
            <a:extLst>
              <a:ext uri="{FF2B5EF4-FFF2-40B4-BE49-F238E27FC236}">
                <a16:creationId xmlns:a16="http://schemas.microsoft.com/office/drawing/2014/main" id="{9D2E8B28-6FB5-A475-60AD-C1D928FB8A9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09055"/>
            <a:ext cx="7272809" cy="4925390"/>
          </a:xfrm>
          <a:prstGeom prst="rect">
            <a:avLst/>
          </a:prstGeom>
          <a:noFill/>
          <a:ln>
            <a:noFill/>
          </a:ln>
        </p:spPr>
      </p:pic>
      <p:sp>
        <p:nvSpPr>
          <p:cNvPr id="3" name="TekstSylinder 2">
            <a:extLst>
              <a:ext uri="{FF2B5EF4-FFF2-40B4-BE49-F238E27FC236}">
                <a16:creationId xmlns:a16="http://schemas.microsoft.com/office/drawing/2014/main" id="{B7AE3981-A82F-8211-0CF7-B19F076864FC}"/>
              </a:ext>
            </a:extLst>
          </p:cNvPr>
          <p:cNvSpPr txBox="1"/>
          <p:nvPr/>
        </p:nvSpPr>
        <p:spPr>
          <a:xfrm>
            <a:off x="4788024" y="4578682"/>
            <a:ext cx="2232248" cy="369332"/>
          </a:xfrm>
          <a:prstGeom prst="rect">
            <a:avLst/>
          </a:prstGeom>
          <a:noFill/>
        </p:spPr>
        <p:txBody>
          <a:bodyPr wrap="square" rtlCol="0">
            <a:spAutoFit/>
          </a:bodyPr>
          <a:lstStyle/>
          <a:p>
            <a:r>
              <a:rPr lang="nn-NO" dirty="0">
                <a:solidFill>
                  <a:schemeClr val="bg1"/>
                </a:solidFill>
              </a:rPr>
              <a:t>Foto: Myklebust GD</a:t>
            </a:r>
            <a:endParaRPr lang="nb-NO" dirty="0">
              <a:solidFill>
                <a:schemeClr val="bg1"/>
              </a:solidFill>
            </a:endParaRPr>
          </a:p>
        </p:txBody>
      </p:sp>
      <p:sp>
        <p:nvSpPr>
          <p:cNvPr id="6" name="TekstSylinder 5">
            <a:extLst>
              <a:ext uri="{FF2B5EF4-FFF2-40B4-BE49-F238E27FC236}">
                <a16:creationId xmlns:a16="http://schemas.microsoft.com/office/drawing/2014/main" id="{B83DFB0B-D32B-E2D6-300C-9A7319510CD2}"/>
              </a:ext>
            </a:extLst>
          </p:cNvPr>
          <p:cNvSpPr txBox="1"/>
          <p:nvPr/>
        </p:nvSpPr>
        <p:spPr>
          <a:xfrm>
            <a:off x="1248940" y="1491630"/>
            <a:ext cx="3816424" cy="369332"/>
          </a:xfrm>
          <a:prstGeom prst="rect">
            <a:avLst/>
          </a:prstGeom>
          <a:noFill/>
        </p:spPr>
        <p:txBody>
          <a:bodyPr wrap="square" rtlCol="0">
            <a:spAutoFit/>
          </a:bodyPr>
          <a:lstStyle/>
          <a:p>
            <a:r>
              <a:rPr lang="nn-NO" dirty="0">
                <a:solidFill>
                  <a:schemeClr val="bg1"/>
                </a:solidFill>
              </a:rPr>
              <a:t>Griningsdalen, Vågå, aktiv </a:t>
            </a:r>
            <a:r>
              <a:rPr lang="nn-NO" dirty="0" err="1">
                <a:solidFill>
                  <a:schemeClr val="bg1"/>
                </a:solidFill>
              </a:rPr>
              <a:t>setring</a:t>
            </a:r>
            <a:endParaRPr lang="nb-NO" dirty="0">
              <a:solidFill>
                <a:schemeClr val="bg1"/>
              </a:solidFill>
            </a:endParaRPr>
          </a:p>
        </p:txBody>
      </p:sp>
    </p:spTree>
    <p:extLst>
      <p:ext uri="{BB962C8B-B14F-4D97-AF65-F5344CB8AC3E}">
        <p14:creationId xmlns:p14="http://schemas.microsoft.com/office/powerpoint/2010/main" val="57056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5F200DB9-E70D-69B3-B58F-329C83CDCE4B}"/>
              </a:ext>
            </a:extLst>
          </p:cNvPr>
          <p:cNvSpPr>
            <a:spLocks noGrp="1"/>
          </p:cNvSpPr>
          <p:nvPr>
            <p:ph type="sldNum" sz="quarter" idx="12"/>
          </p:nvPr>
        </p:nvSpPr>
        <p:spPr/>
        <p:txBody>
          <a:bodyPr/>
          <a:lstStyle/>
          <a:p>
            <a:fld id="{2115DB42-2586-414D-B79D-92FDA7562588}" type="slidenum">
              <a:rPr lang="nb-NO" smtClean="0"/>
              <a:t>21</a:t>
            </a:fld>
            <a:endParaRPr lang="nb-NO"/>
          </a:p>
        </p:txBody>
      </p:sp>
      <p:pic>
        <p:nvPicPr>
          <p:cNvPr id="3" name="Bilde 2">
            <a:extLst>
              <a:ext uri="{FF2B5EF4-FFF2-40B4-BE49-F238E27FC236}">
                <a16:creationId xmlns:a16="http://schemas.microsoft.com/office/drawing/2014/main" id="{BF41E3C6-D4C8-4FA6-7309-153DD4CD52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5" y="267494"/>
            <a:ext cx="8442304" cy="4752528"/>
          </a:xfrm>
          <a:prstGeom prst="rect">
            <a:avLst/>
          </a:prstGeom>
          <a:noFill/>
          <a:ln>
            <a:noFill/>
          </a:ln>
        </p:spPr>
      </p:pic>
    </p:spTree>
    <p:extLst>
      <p:ext uri="{BB962C8B-B14F-4D97-AF65-F5344CB8AC3E}">
        <p14:creationId xmlns:p14="http://schemas.microsoft.com/office/powerpoint/2010/main" val="3549316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dato 3">
            <a:extLst>
              <a:ext uri="{FF2B5EF4-FFF2-40B4-BE49-F238E27FC236}">
                <a16:creationId xmlns:a16="http://schemas.microsoft.com/office/drawing/2014/main" id="{BA96553C-563B-4C4E-B145-C573334AAAD8}"/>
              </a:ext>
            </a:extLst>
          </p:cNvPr>
          <p:cNvSpPr>
            <a:spLocks noGrp="1"/>
          </p:cNvSpPr>
          <p:nvPr>
            <p:ph type="dt" sz="quarter" idx="10"/>
          </p:nvPr>
        </p:nvSpPr>
        <p:spPr>
          <a:noFill/>
        </p:spPr>
        <p:txBody>
          <a:bodyPr/>
          <a:lstStyle>
            <a:lvl1pPr>
              <a:spcBef>
                <a:spcPct val="20000"/>
              </a:spcBef>
              <a:buChar char="•"/>
              <a:defRPr sz="1650">
                <a:solidFill>
                  <a:schemeClr val="tx1"/>
                </a:solidFill>
                <a:latin typeface="Arial" panose="020B0604020202020204" pitchFamily="34" charset="0"/>
                <a:ea typeface="ヒラギノ角ゴ Pro W3" pitchFamily="-68" charset="-128"/>
              </a:defRPr>
            </a:lvl1pPr>
            <a:lvl2pPr marL="557213" indent="-214313">
              <a:spcBef>
                <a:spcPct val="20000"/>
              </a:spcBef>
              <a:buChar char="–"/>
              <a:defRPr sz="1500">
                <a:solidFill>
                  <a:schemeClr val="tx1"/>
                </a:solidFill>
                <a:latin typeface="Arial" panose="020B0604020202020204" pitchFamily="34" charset="0"/>
                <a:ea typeface="ヒラギノ角ゴ Pro W3" pitchFamily="-68" charset="-128"/>
              </a:defRPr>
            </a:lvl2pPr>
            <a:lvl3pPr marL="857250" indent="-171450">
              <a:spcBef>
                <a:spcPct val="20000"/>
              </a:spcBef>
              <a:buChar char="•"/>
              <a:defRPr>
                <a:solidFill>
                  <a:schemeClr val="tx1"/>
                </a:solidFill>
                <a:latin typeface="Arial" panose="020B0604020202020204" pitchFamily="34" charset="0"/>
                <a:ea typeface="ヒラギノ角ゴ Pro W3" pitchFamily="-68" charset="-128"/>
              </a:defRPr>
            </a:lvl3pPr>
            <a:lvl4pPr marL="1200150" indent="-171450">
              <a:spcBef>
                <a:spcPct val="20000"/>
              </a:spcBef>
              <a:buChar char="–"/>
              <a:defRPr sz="1200">
                <a:solidFill>
                  <a:schemeClr val="tx1"/>
                </a:solidFill>
                <a:latin typeface="Arial" panose="020B0604020202020204" pitchFamily="34" charset="0"/>
                <a:ea typeface="ヒラギノ角ゴ Pro W3" pitchFamily="-68" charset="-128"/>
              </a:defRPr>
            </a:lvl4pPr>
            <a:lvl5pPr marL="1543050" indent="-171450">
              <a:spcBef>
                <a:spcPct val="20000"/>
              </a:spcBef>
              <a:buChar char="»"/>
              <a:defRPr sz="1050">
                <a:solidFill>
                  <a:schemeClr val="tx1"/>
                </a:solidFill>
                <a:latin typeface="Arial" panose="020B0604020202020204" pitchFamily="34" charset="0"/>
                <a:ea typeface="ヒラギノ角ゴ Pro W3" pitchFamily="-68" charset="-128"/>
              </a:defRPr>
            </a:lvl5pPr>
            <a:lvl6pPr marL="1885950" indent="-171450" eaLnBrk="0" fontAlgn="base" hangingPunct="0">
              <a:spcBef>
                <a:spcPct val="20000"/>
              </a:spcBef>
              <a:spcAft>
                <a:spcPct val="0"/>
              </a:spcAft>
              <a:buChar char="»"/>
              <a:defRPr sz="1050">
                <a:solidFill>
                  <a:schemeClr val="tx1"/>
                </a:solidFill>
                <a:latin typeface="Arial" panose="020B0604020202020204" pitchFamily="34" charset="0"/>
                <a:ea typeface="ヒラギノ角ゴ Pro W3" pitchFamily="-68" charset="-128"/>
              </a:defRPr>
            </a:lvl6pPr>
            <a:lvl7pPr marL="2228850" indent="-171450" eaLnBrk="0" fontAlgn="base" hangingPunct="0">
              <a:spcBef>
                <a:spcPct val="20000"/>
              </a:spcBef>
              <a:spcAft>
                <a:spcPct val="0"/>
              </a:spcAft>
              <a:buChar char="»"/>
              <a:defRPr sz="1050">
                <a:solidFill>
                  <a:schemeClr val="tx1"/>
                </a:solidFill>
                <a:latin typeface="Arial" panose="020B0604020202020204" pitchFamily="34" charset="0"/>
                <a:ea typeface="ヒラギノ角ゴ Pro W3" pitchFamily="-68" charset="-128"/>
              </a:defRPr>
            </a:lvl7pPr>
            <a:lvl8pPr marL="2571750" indent="-171450" eaLnBrk="0" fontAlgn="base" hangingPunct="0">
              <a:spcBef>
                <a:spcPct val="20000"/>
              </a:spcBef>
              <a:spcAft>
                <a:spcPct val="0"/>
              </a:spcAft>
              <a:buChar char="»"/>
              <a:defRPr sz="1050">
                <a:solidFill>
                  <a:schemeClr val="tx1"/>
                </a:solidFill>
                <a:latin typeface="Arial" panose="020B0604020202020204" pitchFamily="34" charset="0"/>
                <a:ea typeface="ヒラギノ角ゴ Pro W3" pitchFamily="-68" charset="-128"/>
              </a:defRPr>
            </a:lvl8pPr>
            <a:lvl9pPr marL="2914650" indent="-171450" eaLnBrk="0" fontAlgn="base" hangingPunct="0">
              <a:spcBef>
                <a:spcPct val="20000"/>
              </a:spcBef>
              <a:spcAft>
                <a:spcPct val="0"/>
              </a:spcAft>
              <a:buChar char="»"/>
              <a:defRPr sz="1050">
                <a:solidFill>
                  <a:schemeClr val="tx1"/>
                </a:solidFill>
                <a:latin typeface="Arial" panose="020B0604020202020204" pitchFamily="34" charset="0"/>
                <a:ea typeface="ヒラギノ角ゴ Pro W3" pitchFamily="-68" charset="-128"/>
              </a:defRPr>
            </a:lvl9pPr>
          </a:lstStyle>
          <a:p>
            <a:pPr>
              <a:spcBef>
                <a:spcPct val="0"/>
              </a:spcBef>
              <a:buFontTx/>
              <a:buNone/>
            </a:pPr>
            <a:fld id="{340208C1-C3E8-46C1-BAA0-269C0655990E}" type="datetime1">
              <a:rPr lang="nb-NO" altLang="nb-NO" sz="675"/>
              <a:pPr>
                <a:spcBef>
                  <a:spcPct val="0"/>
                </a:spcBef>
                <a:buFontTx/>
                <a:buNone/>
              </a:pPr>
              <a:t>20.11.2022</a:t>
            </a:fld>
            <a:endParaRPr lang="nb-NO" altLang="nb-NO" sz="675">
              <a:latin typeface="Verdana" panose="020B0604030504040204" pitchFamily="34" charset="0"/>
            </a:endParaRPr>
          </a:p>
        </p:txBody>
      </p:sp>
      <p:sp>
        <p:nvSpPr>
          <p:cNvPr id="10243" name="Plassholder for lysbildenummer 5">
            <a:extLst>
              <a:ext uri="{FF2B5EF4-FFF2-40B4-BE49-F238E27FC236}">
                <a16:creationId xmlns:a16="http://schemas.microsoft.com/office/drawing/2014/main" id="{66DB27EF-66B8-45FA-8087-28AFBFDEEFD7}"/>
              </a:ext>
            </a:extLst>
          </p:cNvPr>
          <p:cNvSpPr>
            <a:spLocks noGrp="1"/>
          </p:cNvSpPr>
          <p:nvPr>
            <p:ph type="sldNum" sz="quarter" idx="12"/>
          </p:nvPr>
        </p:nvSpPr>
        <p:spPr>
          <a:noFill/>
        </p:spPr>
        <p:txBody>
          <a:bodyPr/>
          <a:lstStyle>
            <a:lvl1pPr>
              <a:spcBef>
                <a:spcPct val="20000"/>
              </a:spcBef>
              <a:buChar char="•"/>
              <a:defRPr sz="1650">
                <a:solidFill>
                  <a:schemeClr val="tx1"/>
                </a:solidFill>
                <a:latin typeface="Arial" panose="020B0604020202020204" pitchFamily="34" charset="0"/>
                <a:ea typeface="ヒラギノ角ゴ Pro W3" pitchFamily="-68" charset="-128"/>
              </a:defRPr>
            </a:lvl1pPr>
            <a:lvl2pPr marL="557213" indent="-214313">
              <a:spcBef>
                <a:spcPct val="20000"/>
              </a:spcBef>
              <a:buChar char="–"/>
              <a:defRPr sz="1500">
                <a:solidFill>
                  <a:schemeClr val="tx1"/>
                </a:solidFill>
                <a:latin typeface="Arial" panose="020B0604020202020204" pitchFamily="34" charset="0"/>
                <a:ea typeface="ヒラギノ角ゴ Pro W3" pitchFamily="-68" charset="-128"/>
              </a:defRPr>
            </a:lvl2pPr>
            <a:lvl3pPr marL="857250" indent="-171450">
              <a:spcBef>
                <a:spcPct val="20000"/>
              </a:spcBef>
              <a:buChar char="•"/>
              <a:defRPr>
                <a:solidFill>
                  <a:schemeClr val="tx1"/>
                </a:solidFill>
                <a:latin typeface="Arial" panose="020B0604020202020204" pitchFamily="34" charset="0"/>
                <a:ea typeface="ヒラギノ角ゴ Pro W3" pitchFamily="-68" charset="-128"/>
              </a:defRPr>
            </a:lvl3pPr>
            <a:lvl4pPr marL="1200150" indent="-171450">
              <a:spcBef>
                <a:spcPct val="20000"/>
              </a:spcBef>
              <a:buChar char="–"/>
              <a:defRPr sz="1200">
                <a:solidFill>
                  <a:schemeClr val="tx1"/>
                </a:solidFill>
                <a:latin typeface="Arial" panose="020B0604020202020204" pitchFamily="34" charset="0"/>
                <a:ea typeface="ヒラギノ角ゴ Pro W3" pitchFamily="-68" charset="-128"/>
              </a:defRPr>
            </a:lvl4pPr>
            <a:lvl5pPr marL="1543050" indent="-171450">
              <a:spcBef>
                <a:spcPct val="20000"/>
              </a:spcBef>
              <a:buChar char="»"/>
              <a:defRPr sz="1050">
                <a:solidFill>
                  <a:schemeClr val="tx1"/>
                </a:solidFill>
                <a:latin typeface="Arial" panose="020B0604020202020204" pitchFamily="34" charset="0"/>
                <a:ea typeface="ヒラギノ角ゴ Pro W3" pitchFamily="-68" charset="-128"/>
              </a:defRPr>
            </a:lvl5pPr>
            <a:lvl6pPr marL="1885950" indent="-171450" eaLnBrk="0" fontAlgn="base" hangingPunct="0">
              <a:spcBef>
                <a:spcPct val="20000"/>
              </a:spcBef>
              <a:spcAft>
                <a:spcPct val="0"/>
              </a:spcAft>
              <a:buChar char="»"/>
              <a:defRPr sz="1050">
                <a:solidFill>
                  <a:schemeClr val="tx1"/>
                </a:solidFill>
                <a:latin typeface="Arial" panose="020B0604020202020204" pitchFamily="34" charset="0"/>
                <a:ea typeface="ヒラギノ角ゴ Pro W3" pitchFamily="-68" charset="-128"/>
              </a:defRPr>
            </a:lvl6pPr>
            <a:lvl7pPr marL="2228850" indent="-171450" eaLnBrk="0" fontAlgn="base" hangingPunct="0">
              <a:spcBef>
                <a:spcPct val="20000"/>
              </a:spcBef>
              <a:spcAft>
                <a:spcPct val="0"/>
              </a:spcAft>
              <a:buChar char="»"/>
              <a:defRPr sz="1050">
                <a:solidFill>
                  <a:schemeClr val="tx1"/>
                </a:solidFill>
                <a:latin typeface="Arial" panose="020B0604020202020204" pitchFamily="34" charset="0"/>
                <a:ea typeface="ヒラギノ角ゴ Pro W3" pitchFamily="-68" charset="-128"/>
              </a:defRPr>
            </a:lvl7pPr>
            <a:lvl8pPr marL="2571750" indent="-171450" eaLnBrk="0" fontAlgn="base" hangingPunct="0">
              <a:spcBef>
                <a:spcPct val="20000"/>
              </a:spcBef>
              <a:spcAft>
                <a:spcPct val="0"/>
              </a:spcAft>
              <a:buChar char="»"/>
              <a:defRPr sz="1050">
                <a:solidFill>
                  <a:schemeClr val="tx1"/>
                </a:solidFill>
                <a:latin typeface="Arial" panose="020B0604020202020204" pitchFamily="34" charset="0"/>
                <a:ea typeface="ヒラギノ角ゴ Pro W3" pitchFamily="-68" charset="-128"/>
              </a:defRPr>
            </a:lvl8pPr>
            <a:lvl9pPr marL="2914650" indent="-171450" eaLnBrk="0" fontAlgn="base" hangingPunct="0">
              <a:spcBef>
                <a:spcPct val="20000"/>
              </a:spcBef>
              <a:spcAft>
                <a:spcPct val="0"/>
              </a:spcAft>
              <a:buChar char="»"/>
              <a:defRPr sz="1050">
                <a:solidFill>
                  <a:schemeClr val="tx1"/>
                </a:solidFill>
                <a:latin typeface="Arial" panose="020B0604020202020204" pitchFamily="34" charset="0"/>
                <a:ea typeface="ヒラギノ角ゴ Pro W3" pitchFamily="-68" charset="-128"/>
              </a:defRPr>
            </a:lvl9pPr>
          </a:lstStyle>
          <a:p>
            <a:pPr>
              <a:spcBef>
                <a:spcPct val="0"/>
              </a:spcBef>
              <a:buFontTx/>
              <a:buNone/>
            </a:pPr>
            <a:fld id="{31FE095A-90FD-45B1-A9A6-B0BD5F5AC0D2}" type="slidenum">
              <a:rPr lang="nb-NO" altLang="nb-NO" sz="675"/>
              <a:pPr>
                <a:spcBef>
                  <a:spcPct val="0"/>
                </a:spcBef>
                <a:buFontTx/>
                <a:buNone/>
              </a:pPr>
              <a:t>22</a:t>
            </a:fld>
            <a:endParaRPr lang="nb-NO" altLang="nb-NO" sz="675">
              <a:latin typeface="Verdana" panose="020B0604030504040204" pitchFamily="34" charset="0"/>
            </a:endParaRPr>
          </a:p>
        </p:txBody>
      </p:sp>
      <p:sp>
        <p:nvSpPr>
          <p:cNvPr id="10244" name="Rectangle 2">
            <a:extLst>
              <a:ext uri="{FF2B5EF4-FFF2-40B4-BE49-F238E27FC236}">
                <a16:creationId xmlns:a16="http://schemas.microsoft.com/office/drawing/2014/main" id="{16F0E1D8-7C1A-4604-95EF-A00E5D9BF90E}"/>
              </a:ext>
            </a:extLst>
          </p:cNvPr>
          <p:cNvSpPr>
            <a:spLocks noGrp="1" noChangeArrowheads="1"/>
          </p:cNvSpPr>
          <p:nvPr>
            <p:ph type="title"/>
          </p:nvPr>
        </p:nvSpPr>
        <p:spPr>
          <a:xfrm>
            <a:off x="1458421" y="411956"/>
            <a:ext cx="5200650" cy="602456"/>
          </a:xfrm>
        </p:spPr>
        <p:txBody>
          <a:bodyPr>
            <a:normAutofit/>
          </a:bodyPr>
          <a:lstStyle/>
          <a:p>
            <a:r>
              <a:rPr lang="nn-NO" altLang="nb-NO" sz="2800" dirty="0">
                <a:solidFill>
                  <a:srgbClr val="000099"/>
                </a:solidFill>
              </a:rPr>
              <a:t>Storfe på beite</a:t>
            </a:r>
          </a:p>
        </p:txBody>
      </p:sp>
      <p:sp>
        <p:nvSpPr>
          <p:cNvPr id="10245" name="Rectangle 3">
            <a:extLst>
              <a:ext uri="{FF2B5EF4-FFF2-40B4-BE49-F238E27FC236}">
                <a16:creationId xmlns:a16="http://schemas.microsoft.com/office/drawing/2014/main" id="{274BAC9C-17DD-4665-B8AA-D2D11354A00C}"/>
              </a:ext>
            </a:extLst>
          </p:cNvPr>
          <p:cNvSpPr>
            <a:spLocks noGrp="1" noChangeArrowheads="1"/>
          </p:cNvSpPr>
          <p:nvPr>
            <p:ph type="body" idx="1"/>
          </p:nvPr>
        </p:nvSpPr>
        <p:spPr>
          <a:xfrm>
            <a:off x="2293144" y="1371600"/>
            <a:ext cx="5193506" cy="3086100"/>
          </a:xfrm>
        </p:spPr>
        <p:txBody>
          <a:bodyPr/>
          <a:lstStyle/>
          <a:p>
            <a:endParaRPr lang="nn-NO" altLang="nb-NO"/>
          </a:p>
        </p:txBody>
      </p:sp>
      <p:pic>
        <p:nvPicPr>
          <p:cNvPr id="10246" name="Picture 4" descr="Gausdal vestfjell august  2006 014">
            <a:extLst>
              <a:ext uri="{FF2B5EF4-FFF2-40B4-BE49-F238E27FC236}">
                <a16:creationId xmlns:a16="http://schemas.microsoft.com/office/drawing/2014/main" id="{B78A7281-1D52-4E3B-AD02-FE19DB2035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818" y="195487"/>
            <a:ext cx="7941622" cy="48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756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E8489394-E37D-A66F-8B3B-A9C2ECEA03E8}"/>
              </a:ext>
            </a:extLst>
          </p:cNvPr>
          <p:cNvSpPr>
            <a:spLocks noGrp="1"/>
          </p:cNvSpPr>
          <p:nvPr>
            <p:ph type="sldNum" sz="quarter" idx="12"/>
          </p:nvPr>
        </p:nvSpPr>
        <p:spPr/>
        <p:txBody>
          <a:bodyPr/>
          <a:lstStyle/>
          <a:p>
            <a:fld id="{2115DB42-2586-414D-B79D-92FDA7562588}" type="slidenum">
              <a:rPr lang="nb-NO" smtClean="0"/>
              <a:t>23</a:t>
            </a:fld>
            <a:endParaRPr lang="nb-NO"/>
          </a:p>
        </p:txBody>
      </p:sp>
      <p:pic>
        <p:nvPicPr>
          <p:cNvPr id="4" name="Bilde 3">
            <a:extLst>
              <a:ext uri="{FF2B5EF4-FFF2-40B4-BE49-F238E27FC236}">
                <a16:creationId xmlns:a16="http://schemas.microsoft.com/office/drawing/2014/main" id="{E50AB284-F8FF-B002-6F39-B4766F78BB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 y="0"/>
            <a:ext cx="9144000" cy="5138928"/>
          </a:xfrm>
          <a:prstGeom prst="rect">
            <a:avLst/>
          </a:prstGeom>
        </p:spPr>
      </p:pic>
      <p:sp>
        <p:nvSpPr>
          <p:cNvPr id="3" name="TekstSylinder 2">
            <a:extLst>
              <a:ext uri="{FF2B5EF4-FFF2-40B4-BE49-F238E27FC236}">
                <a16:creationId xmlns:a16="http://schemas.microsoft.com/office/drawing/2014/main" id="{8063549E-6448-84A2-C0B4-95B56950D0AA}"/>
              </a:ext>
            </a:extLst>
          </p:cNvPr>
          <p:cNvSpPr txBox="1"/>
          <p:nvPr/>
        </p:nvSpPr>
        <p:spPr>
          <a:xfrm>
            <a:off x="1475656" y="3291830"/>
            <a:ext cx="5184576" cy="584775"/>
          </a:xfrm>
          <a:prstGeom prst="rect">
            <a:avLst/>
          </a:prstGeom>
          <a:noFill/>
        </p:spPr>
        <p:txBody>
          <a:bodyPr wrap="square" rtlCol="0">
            <a:spAutoFit/>
          </a:bodyPr>
          <a:lstStyle/>
          <a:p>
            <a:r>
              <a:rPr lang="nn-NO" sz="3200" dirty="0">
                <a:solidFill>
                  <a:schemeClr val="bg1"/>
                </a:solidFill>
              </a:rPr>
              <a:t>Takk for meg!  </a:t>
            </a:r>
            <a:r>
              <a:rPr lang="nn-NO" sz="3200" dirty="0">
                <a:solidFill>
                  <a:schemeClr val="bg1"/>
                </a:solidFill>
                <a:sym typeface="Wingdings" panose="05000000000000000000" pitchFamily="2" charset="2"/>
              </a:rPr>
              <a:t></a:t>
            </a:r>
            <a:endParaRPr lang="nb-NO" sz="3200" dirty="0">
              <a:solidFill>
                <a:schemeClr val="bg1"/>
              </a:solidFill>
            </a:endParaRPr>
          </a:p>
        </p:txBody>
      </p:sp>
    </p:spTree>
    <p:extLst>
      <p:ext uri="{BB962C8B-B14F-4D97-AF65-F5344CB8AC3E}">
        <p14:creationId xmlns:p14="http://schemas.microsoft.com/office/powerpoint/2010/main" val="3696781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4E6DD5-F6E3-2B3F-26B3-717EDDABE1F5}"/>
              </a:ext>
            </a:extLst>
          </p:cNvPr>
          <p:cNvSpPr>
            <a:spLocks noGrp="1"/>
          </p:cNvSpPr>
          <p:nvPr>
            <p:ph type="title"/>
          </p:nvPr>
        </p:nvSpPr>
        <p:spPr/>
        <p:txBody>
          <a:bodyPr/>
          <a:lstStyle/>
          <a:p>
            <a:r>
              <a:rPr lang="nn-NO" dirty="0"/>
              <a:t> Beiteareal og målsettingar</a:t>
            </a:r>
            <a:endParaRPr lang="nb-NO" dirty="0"/>
          </a:p>
        </p:txBody>
      </p:sp>
      <p:sp>
        <p:nvSpPr>
          <p:cNvPr id="3" name="Plassholder for lysbildenummer 2">
            <a:extLst>
              <a:ext uri="{FF2B5EF4-FFF2-40B4-BE49-F238E27FC236}">
                <a16:creationId xmlns:a16="http://schemas.microsoft.com/office/drawing/2014/main" id="{84DC4731-13BE-BAAB-362D-47CAF9B93442}"/>
              </a:ext>
            </a:extLst>
          </p:cNvPr>
          <p:cNvSpPr>
            <a:spLocks noGrp="1"/>
          </p:cNvSpPr>
          <p:nvPr>
            <p:ph type="sldNum" sz="quarter" idx="12"/>
          </p:nvPr>
        </p:nvSpPr>
        <p:spPr/>
        <p:txBody>
          <a:bodyPr/>
          <a:lstStyle/>
          <a:p>
            <a:fld id="{2115DB42-2586-414D-B79D-92FDA7562588}" type="slidenum">
              <a:rPr lang="nb-NO" smtClean="0"/>
              <a:t>3</a:t>
            </a:fld>
            <a:endParaRPr lang="nb-NO"/>
          </a:p>
        </p:txBody>
      </p:sp>
      <p:sp>
        <p:nvSpPr>
          <p:cNvPr id="4" name="Plassholder for tekst 3">
            <a:extLst>
              <a:ext uri="{FF2B5EF4-FFF2-40B4-BE49-F238E27FC236}">
                <a16:creationId xmlns:a16="http://schemas.microsoft.com/office/drawing/2014/main" id="{92B7A8D6-8184-BB3E-1665-311F20744F4C}"/>
              </a:ext>
            </a:extLst>
          </p:cNvPr>
          <p:cNvSpPr>
            <a:spLocks noGrp="1"/>
          </p:cNvSpPr>
          <p:nvPr>
            <p:ph type="body" sz="quarter" idx="13"/>
          </p:nvPr>
        </p:nvSpPr>
        <p:spPr>
          <a:xfrm>
            <a:off x="468316" y="1200152"/>
            <a:ext cx="5687860" cy="3531839"/>
          </a:xfrm>
        </p:spPr>
        <p:txBody>
          <a:bodyPr>
            <a:normAutofit fontScale="77500" lnSpcReduction="20000"/>
          </a:bodyPr>
          <a:lstStyle/>
          <a:p>
            <a:r>
              <a:rPr lang="nn-NO" dirty="0"/>
              <a:t>3,5 % dyrka jord i Norge, 10,7  mill. daa ‘</a:t>
            </a:r>
          </a:p>
          <a:p>
            <a:pPr marL="0" indent="0">
              <a:buNone/>
            </a:pPr>
            <a:r>
              <a:rPr lang="nn-NO" dirty="0"/>
              <a:t>      </a:t>
            </a:r>
            <a:r>
              <a:rPr lang="nn-NO" sz="1700" dirty="0">
                <a:solidFill>
                  <a:srgbClr val="0033CC"/>
                </a:solidFill>
              </a:rPr>
              <a:t>(SSB 2022) </a:t>
            </a:r>
          </a:p>
          <a:p>
            <a:r>
              <a:rPr lang="nn-NO" dirty="0"/>
              <a:t>45 % </a:t>
            </a:r>
            <a:r>
              <a:rPr lang="nn-NO" dirty="0" err="1"/>
              <a:t>nyttbar</a:t>
            </a:r>
            <a:r>
              <a:rPr lang="nn-NO" dirty="0"/>
              <a:t> utmark,  137 mill. daa.</a:t>
            </a:r>
          </a:p>
          <a:p>
            <a:r>
              <a:rPr lang="nn-NO" dirty="0"/>
              <a:t>Dette er godt eller svært godt beite</a:t>
            </a:r>
          </a:p>
          <a:p>
            <a:pPr marL="0" indent="0">
              <a:buNone/>
            </a:pPr>
            <a:r>
              <a:rPr lang="nn-NO" dirty="0"/>
              <a:t>      </a:t>
            </a:r>
            <a:r>
              <a:rPr lang="nn-NO" sz="1900" dirty="0">
                <a:solidFill>
                  <a:srgbClr val="0033CC"/>
                </a:solidFill>
              </a:rPr>
              <a:t>(Rekdal &amp; Angeloff, 2021)</a:t>
            </a:r>
          </a:p>
          <a:p>
            <a:endParaRPr lang="nn-NO" dirty="0"/>
          </a:p>
          <a:p>
            <a:r>
              <a:rPr lang="nn-NO" dirty="0"/>
              <a:t>Mål:  Auka matproduksjon med 20 % innan       </a:t>
            </a:r>
          </a:p>
          <a:p>
            <a:pPr marL="0" indent="0">
              <a:buNone/>
            </a:pPr>
            <a:r>
              <a:rPr lang="nn-NO" dirty="0"/>
              <a:t>             2030</a:t>
            </a:r>
          </a:p>
          <a:p>
            <a:r>
              <a:rPr lang="nn-NO" dirty="0" err="1"/>
              <a:t>Hurdalsplattforma</a:t>
            </a:r>
            <a:r>
              <a:rPr lang="nn-NO" dirty="0"/>
              <a:t> 2021: </a:t>
            </a:r>
          </a:p>
          <a:p>
            <a:pPr marL="0" indent="0">
              <a:buNone/>
            </a:pPr>
            <a:r>
              <a:rPr lang="nn-NO" dirty="0"/>
              <a:t>             Auka sjølvforsyning i Norge til mist 50 %  </a:t>
            </a:r>
          </a:p>
          <a:p>
            <a:endParaRPr lang="nn-NO" dirty="0"/>
          </a:p>
          <a:p>
            <a:pPr marL="0" indent="0">
              <a:buNone/>
            </a:pPr>
            <a:r>
              <a:rPr lang="nn-NO" dirty="0"/>
              <a:t>          </a:t>
            </a:r>
          </a:p>
          <a:p>
            <a:endParaRPr lang="nb-NO" dirty="0"/>
          </a:p>
        </p:txBody>
      </p:sp>
      <p:pic>
        <p:nvPicPr>
          <p:cNvPr id="6" name="Picture 13" descr="Ku jBråthen juli  2007 014">
            <a:extLst>
              <a:ext uri="{FF2B5EF4-FFF2-40B4-BE49-F238E27FC236}">
                <a16:creationId xmlns:a16="http://schemas.microsoft.com/office/drawing/2014/main" id="{07C9B169-9315-2011-5725-AADC2936FC36}"/>
              </a:ext>
            </a:extLst>
          </p:cNvPr>
          <p:cNvPicPr>
            <a:picLocks noGrp="1" noChangeAspect="1" noChangeArrowheads="1"/>
          </p:cNvPicPr>
          <p:nvPr>
            <p:ph type="pic" sz="quarter" idx="14"/>
          </p:nvPr>
        </p:nvPicPr>
        <p:blipFill>
          <a:blip r:embed="rId2" cstate="print">
            <a:extLst>
              <a:ext uri="{28A0092B-C50C-407E-A947-70E740481C1C}">
                <a14:useLocalDpi xmlns:a14="http://schemas.microsoft.com/office/drawing/2010/main" val="0"/>
              </a:ext>
            </a:extLst>
          </a:blip>
          <a:srcRect l="28247" r="28247"/>
          <a:stretch>
            <a:fillRect/>
          </a:stretch>
        </p:blipFill>
        <p:spPr bwMode="auto">
          <a:xfrm>
            <a:off x="6175888" y="0"/>
            <a:ext cx="29876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394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27A7150-024D-92A6-093E-C58D9AA41A34}"/>
              </a:ext>
            </a:extLst>
          </p:cNvPr>
          <p:cNvSpPr>
            <a:spLocks noGrp="1"/>
          </p:cNvSpPr>
          <p:nvPr>
            <p:ph type="title"/>
          </p:nvPr>
        </p:nvSpPr>
        <p:spPr/>
        <p:txBody>
          <a:bodyPr/>
          <a:lstStyle/>
          <a:p>
            <a:r>
              <a:rPr lang="nn-NO" dirty="0"/>
              <a:t>Stor variasjon i ulike utmarksbeite</a:t>
            </a:r>
            <a:endParaRPr lang="nb-NO" dirty="0"/>
          </a:p>
        </p:txBody>
      </p:sp>
      <p:sp>
        <p:nvSpPr>
          <p:cNvPr id="3" name="Plassholder for lysbildenummer 2">
            <a:extLst>
              <a:ext uri="{FF2B5EF4-FFF2-40B4-BE49-F238E27FC236}">
                <a16:creationId xmlns:a16="http://schemas.microsoft.com/office/drawing/2014/main" id="{1834BD2D-B55B-E9FC-E866-26E0A2747393}"/>
              </a:ext>
            </a:extLst>
          </p:cNvPr>
          <p:cNvSpPr>
            <a:spLocks noGrp="1"/>
          </p:cNvSpPr>
          <p:nvPr>
            <p:ph type="sldNum" sz="quarter" idx="12"/>
          </p:nvPr>
        </p:nvSpPr>
        <p:spPr/>
        <p:txBody>
          <a:bodyPr/>
          <a:lstStyle/>
          <a:p>
            <a:fld id="{2115DB42-2586-414D-B79D-92FDA7562588}" type="slidenum">
              <a:rPr lang="nb-NO" smtClean="0"/>
              <a:t>4</a:t>
            </a:fld>
            <a:endParaRPr lang="nb-NO"/>
          </a:p>
        </p:txBody>
      </p:sp>
      <p:sp>
        <p:nvSpPr>
          <p:cNvPr id="4" name="Plassholder for tekst 3">
            <a:extLst>
              <a:ext uri="{FF2B5EF4-FFF2-40B4-BE49-F238E27FC236}">
                <a16:creationId xmlns:a16="http://schemas.microsoft.com/office/drawing/2014/main" id="{0D641F5C-F36E-5C9D-CDCF-A0C85B3DE083}"/>
              </a:ext>
            </a:extLst>
          </p:cNvPr>
          <p:cNvSpPr>
            <a:spLocks noGrp="1"/>
          </p:cNvSpPr>
          <p:nvPr>
            <p:ph type="body" sz="quarter" idx="13"/>
          </p:nvPr>
        </p:nvSpPr>
        <p:spPr>
          <a:xfrm>
            <a:off x="468316" y="915566"/>
            <a:ext cx="5471839" cy="3816425"/>
          </a:xfrm>
        </p:spPr>
        <p:txBody>
          <a:bodyPr/>
          <a:lstStyle/>
          <a:p>
            <a:r>
              <a:rPr lang="nn-NO" dirty="0"/>
              <a:t>Fjellbeite - fjellskog og snaufjell </a:t>
            </a:r>
          </a:p>
          <a:p>
            <a:r>
              <a:rPr lang="nn-NO" dirty="0"/>
              <a:t>Skogsbeite</a:t>
            </a:r>
          </a:p>
          <a:p>
            <a:r>
              <a:rPr lang="nn-NO" dirty="0"/>
              <a:t>Strandenger og lyngheibeite</a:t>
            </a:r>
          </a:p>
          <a:p>
            <a:r>
              <a:rPr lang="nn-NO" dirty="0"/>
              <a:t>Ravinelandskap</a:t>
            </a:r>
          </a:p>
          <a:p>
            <a:r>
              <a:rPr lang="nn-NO" dirty="0"/>
              <a:t>Seterlykkjer</a:t>
            </a:r>
          </a:p>
          <a:p>
            <a:r>
              <a:rPr lang="nn-NO" dirty="0"/>
              <a:t>Hagemark </a:t>
            </a:r>
          </a:p>
          <a:p>
            <a:r>
              <a:rPr lang="nn-NO" dirty="0"/>
              <a:t>Bygdenære beite gjerne i samanheng med innmarksbeite</a:t>
            </a:r>
          </a:p>
          <a:p>
            <a:endParaRPr lang="nn-NO" dirty="0"/>
          </a:p>
          <a:p>
            <a:endParaRPr lang="nb-NO" dirty="0"/>
          </a:p>
        </p:txBody>
      </p:sp>
      <p:pic>
        <p:nvPicPr>
          <p:cNvPr id="7" name="Plassholder for bilde 6">
            <a:extLst>
              <a:ext uri="{FF2B5EF4-FFF2-40B4-BE49-F238E27FC236}">
                <a16:creationId xmlns:a16="http://schemas.microsoft.com/office/drawing/2014/main" id="{C8198756-C20F-FDCF-6E55-668FCE531C8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1276" b="11276"/>
          <a:stretch>
            <a:fillRect/>
          </a:stretch>
        </p:blipFill>
        <p:spPr>
          <a:xfrm rot="5400000">
            <a:off x="5078413" y="1077913"/>
            <a:ext cx="5143500" cy="2987675"/>
          </a:xfrm>
        </p:spPr>
      </p:pic>
    </p:spTree>
    <p:extLst>
      <p:ext uri="{BB962C8B-B14F-4D97-AF65-F5344CB8AC3E}">
        <p14:creationId xmlns:p14="http://schemas.microsoft.com/office/powerpoint/2010/main" val="3441314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B04D49D-D44B-6BFD-5EEB-BCAF63C3F5ED}"/>
              </a:ext>
            </a:extLst>
          </p:cNvPr>
          <p:cNvSpPr>
            <a:spLocks noGrp="1"/>
          </p:cNvSpPr>
          <p:nvPr>
            <p:ph type="title"/>
          </p:nvPr>
        </p:nvSpPr>
        <p:spPr>
          <a:xfrm>
            <a:off x="611560" y="267494"/>
            <a:ext cx="7870304" cy="857250"/>
          </a:xfrm>
        </p:spPr>
        <p:txBody>
          <a:bodyPr>
            <a:normAutofit fontScale="90000"/>
          </a:bodyPr>
          <a:lstStyle/>
          <a:p>
            <a:r>
              <a:rPr lang="nn-NO" sz="2800" dirty="0"/>
              <a:t>Tal dyr på beite i 2020. </a:t>
            </a:r>
            <a:r>
              <a:rPr lang="nn-NO" dirty="0"/>
              <a:t>(Landbruksdirektoratet, SSB)</a:t>
            </a:r>
            <a:endParaRPr lang="nb-NO" dirty="0"/>
          </a:p>
        </p:txBody>
      </p:sp>
      <p:graphicFrame>
        <p:nvGraphicFramePr>
          <p:cNvPr id="5" name="Tabell 5">
            <a:extLst>
              <a:ext uri="{FF2B5EF4-FFF2-40B4-BE49-F238E27FC236}">
                <a16:creationId xmlns:a16="http://schemas.microsoft.com/office/drawing/2014/main" id="{EBAF6AD2-FBC4-B12E-A53B-34A7B8104CF2}"/>
              </a:ext>
            </a:extLst>
          </p:cNvPr>
          <p:cNvGraphicFramePr>
            <a:graphicFrameLocks noGrp="1"/>
          </p:cNvGraphicFramePr>
          <p:nvPr>
            <p:ph type="tbl" idx="1"/>
            <p:extLst>
              <p:ext uri="{D42A27DB-BD31-4B8C-83A1-F6EECF244321}">
                <p14:modId xmlns:p14="http://schemas.microsoft.com/office/powerpoint/2010/main" val="605188938"/>
              </p:ext>
            </p:extLst>
          </p:nvPr>
        </p:nvGraphicFramePr>
        <p:xfrm>
          <a:off x="467544" y="987574"/>
          <a:ext cx="8237136" cy="3600400"/>
        </p:xfrm>
        <a:graphic>
          <a:graphicData uri="http://schemas.openxmlformats.org/drawingml/2006/table">
            <a:tbl>
              <a:tblPr firstRow="1" bandRow="1">
                <a:tableStyleId>{5C22544A-7EE6-4342-B048-85BDC9FD1C3A}</a:tableStyleId>
              </a:tblPr>
              <a:tblGrid>
                <a:gridCol w="2059284">
                  <a:extLst>
                    <a:ext uri="{9D8B030D-6E8A-4147-A177-3AD203B41FA5}">
                      <a16:colId xmlns:a16="http://schemas.microsoft.com/office/drawing/2014/main" val="696000618"/>
                    </a:ext>
                  </a:extLst>
                </a:gridCol>
                <a:gridCol w="2059284">
                  <a:extLst>
                    <a:ext uri="{9D8B030D-6E8A-4147-A177-3AD203B41FA5}">
                      <a16:colId xmlns:a16="http://schemas.microsoft.com/office/drawing/2014/main" val="2189347104"/>
                    </a:ext>
                  </a:extLst>
                </a:gridCol>
                <a:gridCol w="2059284">
                  <a:extLst>
                    <a:ext uri="{9D8B030D-6E8A-4147-A177-3AD203B41FA5}">
                      <a16:colId xmlns:a16="http://schemas.microsoft.com/office/drawing/2014/main" val="3698178516"/>
                    </a:ext>
                  </a:extLst>
                </a:gridCol>
                <a:gridCol w="2059284">
                  <a:extLst>
                    <a:ext uri="{9D8B030D-6E8A-4147-A177-3AD203B41FA5}">
                      <a16:colId xmlns:a16="http://schemas.microsoft.com/office/drawing/2014/main" val="1623352008"/>
                    </a:ext>
                  </a:extLst>
                </a:gridCol>
              </a:tblGrid>
              <a:tr h="720080">
                <a:tc>
                  <a:txBody>
                    <a:bodyPr/>
                    <a:lstStyle/>
                    <a:p>
                      <a:endParaRPr lang="nb-NO"/>
                    </a:p>
                  </a:txBody>
                  <a:tcPr/>
                </a:tc>
                <a:tc>
                  <a:txBody>
                    <a:bodyPr/>
                    <a:lstStyle/>
                    <a:p>
                      <a:r>
                        <a:rPr lang="nn-NO" dirty="0"/>
                        <a:t>Innmarksbeite</a:t>
                      </a:r>
                    </a:p>
                    <a:p>
                      <a:r>
                        <a:rPr lang="nn-NO" dirty="0"/>
                        <a:t> (&gt;12 veker)</a:t>
                      </a:r>
                      <a:endParaRPr lang="nb-NO" dirty="0"/>
                    </a:p>
                  </a:txBody>
                  <a:tcPr/>
                </a:tc>
                <a:tc>
                  <a:txBody>
                    <a:bodyPr/>
                    <a:lstStyle/>
                    <a:p>
                      <a:r>
                        <a:rPr lang="nn-NO" dirty="0"/>
                        <a:t>Utmarksbeite</a:t>
                      </a:r>
                    </a:p>
                    <a:p>
                      <a:r>
                        <a:rPr lang="nn-NO" dirty="0"/>
                        <a:t>(&gt; 5 veker)</a:t>
                      </a:r>
                      <a:endParaRPr lang="nb-NO" dirty="0"/>
                    </a:p>
                  </a:txBody>
                  <a:tcPr/>
                </a:tc>
                <a:tc>
                  <a:txBody>
                    <a:bodyPr/>
                    <a:lstStyle/>
                    <a:p>
                      <a:r>
                        <a:rPr lang="nn-NO" dirty="0"/>
                        <a:t>% på utmark</a:t>
                      </a:r>
                      <a:endParaRPr lang="nb-NO" dirty="0"/>
                    </a:p>
                  </a:txBody>
                  <a:tcPr/>
                </a:tc>
                <a:extLst>
                  <a:ext uri="{0D108BD9-81ED-4DB2-BD59-A6C34878D82A}">
                    <a16:rowId xmlns:a16="http://schemas.microsoft.com/office/drawing/2014/main" val="3668863560"/>
                  </a:ext>
                </a:extLst>
              </a:tr>
              <a:tr h="720080">
                <a:tc>
                  <a:txBody>
                    <a:bodyPr/>
                    <a:lstStyle/>
                    <a:p>
                      <a:r>
                        <a:rPr lang="nn-NO" dirty="0"/>
                        <a:t>Sau/lam</a:t>
                      </a:r>
                      <a:endParaRPr lang="nb-NO" dirty="0"/>
                    </a:p>
                  </a:txBody>
                  <a:tcPr/>
                </a:tc>
                <a:tc>
                  <a:txBody>
                    <a:bodyPr/>
                    <a:lstStyle/>
                    <a:p>
                      <a:r>
                        <a:rPr lang="nn-NO" dirty="0"/>
                        <a:t>2 200 000</a:t>
                      </a:r>
                      <a:endParaRPr lang="nb-NO" dirty="0"/>
                    </a:p>
                  </a:txBody>
                  <a:tcPr/>
                </a:tc>
                <a:tc>
                  <a:txBody>
                    <a:bodyPr/>
                    <a:lstStyle/>
                    <a:p>
                      <a:r>
                        <a:rPr lang="nn-NO" dirty="0"/>
                        <a:t>1 910 000</a:t>
                      </a:r>
                      <a:endParaRPr lang="nb-NO" dirty="0"/>
                    </a:p>
                  </a:txBody>
                  <a:tcPr/>
                </a:tc>
                <a:tc>
                  <a:txBody>
                    <a:bodyPr/>
                    <a:lstStyle/>
                    <a:p>
                      <a:r>
                        <a:rPr lang="nn-NO" dirty="0"/>
                        <a:t>87</a:t>
                      </a:r>
                      <a:endParaRPr lang="nb-NO" dirty="0"/>
                    </a:p>
                  </a:txBody>
                  <a:tcPr/>
                </a:tc>
                <a:extLst>
                  <a:ext uri="{0D108BD9-81ED-4DB2-BD59-A6C34878D82A}">
                    <a16:rowId xmlns:a16="http://schemas.microsoft.com/office/drawing/2014/main" val="3728807010"/>
                  </a:ext>
                </a:extLst>
              </a:tr>
              <a:tr h="720080">
                <a:tc>
                  <a:txBody>
                    <a:bodyPr/>
                    <a:lstStyle/>
                    <a:p>
                      <a:r>
                        <a:rPr lang="nn-NO" dirty="0"/>
                        <a:t>Storfe </a:t>
                      </a:r>
                      <a:endParaRPr lang="nb-NO" dirty="0"/>
                    </a:p>
                  </a:txBody>
                  <a:tcPr/>
                </a:tc>
                <a:tc>
                  <a:txBody>
                    <a:bodyPr/>
                    <a:lstStyle/>
                    <a:p>
                      <a:r>
                        <a:rPr lang="nn-NO" dirty="0"/>
                        <a:t>   608 100</a:t>
                      </a:r>
                      <a:endParaRPr lang="nb-NO" dirty="0"/>
                    </a:p>
                  </a:txBody>
                  <a:tcPr/>
                </a:tc>
                <a:tc>
                  <a:txBody>
                    <a:bodyPr/>
                    <a:lstStyle/>
                    <a:p>
                      <a:r>
                        <a:rPr lang="nn-NO" dirty="0"/>
                        <a:t>   249 000</a:t>
                      </a:r>
                      <a:endParaRPr lang="nb-NO" dirty="0"/>
                    </a:p>
                  </a:txBody>
                  <a:tcPr/>
                </a:tc>
                <a:tc>
                  <a:txBody>
                    <a:bodyPr/>
                    <a:lstStyle/>
                    <a:p>
                      <a:r>
                        <a:rPr lang="nn-NO" dirty="0"/>
                        <a:t>41</a:t>
                      </a:r>
                      <a:endParaRPr lang="nb-NO" dirty="0"/>
                    </a:p>
                  </a:txBody>
                  <a:tcPr/>
                </a:tc>
                <a:extLst>
                  <a:ext uri="{0D108BD9-81ED-4DB2-BD59-A6C34878D82A}">
                    <a16:rowId xmlns:a16="http://schemas.microsoft.com/office/drawing/2014/main" val="591287436"/>
                  </a:ext>
                </a:extLst>
              </a:tr>
              <a:tr h="720080">
                <a:tc>
                  <a:txBody>
                    <a:bodyPr/>
                    <a:lstStyle/>
                    <a:p>
                      <a:r>
                        <a:rPr lang="nn-NO" dirty="0"/>
                        <a:t>Geiter </a:t>
                      </a:r>
                      <a:endParaRPr lang="nb-NO" dirty="0"/>
                    </a:p>
                  </a:txBody>
                  <a:tcPr/>
                </a:tc>
                <a:tc>
                  <a:txBody>
                    <a:bodyPr/>
                    <a:lstStyle/>
                    <a:p>
                      <a:r>
                        <a:rPr lang="nn-NO" dirty="0"/>
                        <a:t>     66 900</a:t>
                      </a:r>
                      <a:endParaRPr lang="nb-NO" dirty="0"/>
                    </a:p>
                  </a:txBody>
                  <a:tcPr/>
                </a:tc>
                <a:tc>
                  <a:txBody>
                    <a:bodyPr/>
                    <a:lstStyle/>
                    <a:p>
                      <a:r>
                        <a:rPr lang="nn-NO" dirty="0"/>
                        <a:t>     56 000</a:t>
                      </a:r>
                      <a:endParaRPr lang="nb-NO" dirty="0"/>
                    </a:p>
                  </a:txBody>
                  <a:tcPr/>
                </a:tc>
                <a:tc>
                  <a:txBody>
                    <a:bodyPr/>
                    <a:lstStyle/>
                    <a:p>
                      <a:r>
                        <a:rPr lang="nn-NO" dirty="0"/>
                        <a:t>84</a:t>
                      </a:r>
                      <a:endParaRPr lang="nb-NO" dirty="0"/>
                    </a:p>
                  </a:txBody>
                  <a:tcPr/>
                </a:tc>
                <a:extLst>
                  <a:ext uri="{0D108BD9-81ED-4DB2-BD59-A6C34878D82A}">
                    <a16:rowId xmlns:a16="http://schemas.microsoft.com/office/drawing/2014/main" val="162162868"/>
                  </a:ext>
                </a:extLst>
              </a:tr>
              <a:tr h="720080">
                <a:tc>
                  <a:txBody>
                    <a:bodyPr/>
                    <a:lstStyle/>
                    <a:p>
                      <a:r>
                        <a:rPr lang="nn-NO" dirty="0"/>
                        <a:t>Hestar </a:t>
                      </a:r>
                      <a:endParaRPr lang="nb-NO" dirty="0"/>
                    </a:p>
                  </a:txBody>
                  <a:tcPr/>
                </a:tc>
                <a:tc>
                  <a:txBody>
                    <a:bodyPr/>
                    <a:lstStyle/>
                    <a:p>
                      <a:r>
                        <a:rPr lang="nn-NO" dirty="0"/>
                        <a:t>     23 800</a:t>
                      </a:r>
                      <a:endParaRPr lang="nb-NO" dirty="0"/>
                    </a:p>
                  </a:txBody>
                  <a:tcPr/>
                </a:tc>
                <a:tc>
                  <a:txBody>
                    <a:bodyPr/>
                    <a:lstStyle/>
                    <a:p>
                      <a:r>
                        <a:rPr lang="nn-NO" dirty="0"/>
                        <a:t>       8 500</a:t>
                      </a:r>
                      <a:endParaRPr lang="nb-NO" dirty="0"/>
                    </a:p>
                  </a:txBody>
                  <a:tcPr/>
                </a:tc>
                <a:tc>
                  <a:txBody>
                    <a:bodyPr/>
                    <a:lstStyle/>
                    <a:p>
                      <a:r>
                        <a:rPr lang="nn-NO" dirty="0"/>
                        <a:t>36 </a:t>
                      </a:r>
                      <a:endParaRPr lang="nb-NO" dirty="0"/>
                    </a:p>
                  </a:txBody>
                  <a:tcPr/>
                </a:tc>
                <a:extLst>
                  <a:ext uri="{0D108BD9-81ED-4DB2-BD59-A6C34878D82A}">
                    <a16:rowId xmlns:a16="http://schemas.microsoft.com/office/drawing/2014/main" val="3334702451"/>
                  </a:ext>
                </a:extLst>
              </a:tr>
            </a:tbl>
          </a:graphicData>
        </a:graphic>
      </p:graphicFrame>
      <p:sp>
        <p:nvSpPr>
          <p:cNvPr id="4" name="Plassholder for lysbildenummer 3">
            <a:extLst>
              <a:ext uri="{FF2B5EF4-FFF2-40B4-BE49-F238E27FC236}">
                <a16:creationId xmlns:a16="http://schemas.microsoft.com/office/drawing/2014/main" id="{817B65AB-0D83-9066-E35A-4DE8E9DC2562}"/>
              </a:ext>
            </a:extLst>
          </p:cNvPr>
          <p:cNvSpPr>
            <a:spLocks noGrp="1"/>
          </p:cNvSpPr>
          <p:nvPr>
            <p:ph type="sldNum" sz="quarter" idx="12"/>
          </p:nvPr>
        </p:nvSpPr>
        <p:spPr>
          <a:xfrm>
            <a:off x="8704681" y="4973552"/>
            <a:ext cx="405408" cy="144016"/>
          </a:xfrm>
        </p:spPr>
        <p:txBody>
          <a:bodyPr/>
          <a:lstStyle/>
          <a:p>
            <a:pPr>
              <a:defRPr/>
            </a:pPr>
            <a:fld id="{82514815-6F18-46B1-870A-B676714C066D}" type="slidenum">
              <a:rPr lang="nb-NO" smtClean="0">
                <a:solidFill>
                  <a:srgbClr val="000000"/>
                </a:solidFill>
              </a:rPr>
              <a:pPr>
                <a:defRPr/>
              </a:pPr>
              <a:t>5</a:t>
            </a:fld>
            <a:endParaRPr lang="nb-NO">
              <a:solidFill>
                <a:srgbClr val="000000"/>
              </a:solidFill>
              <a:latin typeface="Verdana" pitchFamily="34" charset="0"/>
            </a:endParaRPr>
          </a:p>
        </p:txBody>
      </p:sp>
    </p:spTree>
    <p:extLst>
      <p:ext uri="{BB962C8B-B14F-4D97-AF65-F5344CB8AC3E}">
        <p14:creationId xmlns:p14="http://schemas.microsoft.com/office/powerpoint/2010/main" val="2148796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791846-AA4E-9B1E-7E9C-A1047294D9E6}"/>
              </a:ext>
            </a:extLst>
          </p:cNvPr>
          <p:cNvSpPr>
            <a:spLocks noGrp="1"/>
          </p:cNvSpPr>
          <p:nvPr>
            <p:ph type="title"/>
          </p:nvPr>
        </p:nvSpPr>
        <p:spPr>
          <a:xfrm>
            <a:off x="457200" y="205979"/>
            <a:ext cx="5500540" cy="857250"/>
          </a:xfrm>
        </p:spPr>
        <p:txBody>
          <a:bodyPr>
            <a:normAutofit/>
          </a:bodyPr>
          <a:lstStyle/>
          <a:p>
            <a:r>
              <a:rPr lang="nn-NO" sz="2800" dirty="0">
                <a:solidFill>
                  <a:srgbClr val="0033CC"/>
                </a:solidFill>
              </a:rPr>
              <a:t>Vinning med utmarksbeite</a:t>
            </a:r>
            <a:endParaRPr lang="nb-NO" sz="2800" dirty="0">
              <a:solidFill>
                <a:srgbClr val="0033CC"/>
              </a:solidFill>
            </a:endParaRPr>
          </a:p>
        </p:txBody>
      </p:sp>
      <p:sp>
        <p:nvSpPr>
          <p:cNvPr id="3" name="Plassholder for lysbildenummer 2">
            <a:extLst>
              <a:ext uri="{FF2B5EF4-FFF2-40B4-BE49-F238E27FC236}">
                <a16:creationId xmlns:a16="http://schemas.microsoft.com/office/drawing/2014/main" id="{91F9C2FA-3060-6245-1867-531861ED2A88}"/>
              </a:ext>
            </a:extLst>
          </p:cNvPr>
          <p:cNvSpPr>
            <a:spLocks noGrp="1"/>
          </p:cNvSpPr>
          <p:nvPr>
            <p:ph type="sldNum" sz="quarter" idx="12"/>
          </p:nvPr>
        </p:nvSpPr>
        <p:spPr/>
        <p:txBody>
          <a:bodyPr/>
          <a:lstStyle/>
          <a:p>
            <a:fld id="{2115DB42-2586-414D-B79D-92FDA7562588}" type="slidenum">
              <a:rPr lang="nb-NO" smtClean="0"/>
              <a:t>6</a:t>
            </a:fld>
            <a:endParaRPr lang="nb-NO"/>
          </a:p>
        </p:txBody>
      </p:sp>
      <p:sp>
        <p:nvSpPr>
          <p:cNvPr id="4" name="Plassholder for tekst 3">
            <a:extLst>
              <a:ext uri="{FF2B5EF4-FFF2-40B4-BE49-F238E27FC236}">
                <a16:creationId xmlns:a16="http://schemas.microsoft.com/office/drawing/2014/main" id="{5E5E025E-1F1F-9906-4496-70CBABFE6637}"/>
              </a:ext>
            </a:extLst>
          </p:cNvPr>
          <p:cNvSpPr>
            <a:spLocks noGrp="1"/>
          </p:cNvSpPr>
          <p:nvPr>
            <p:ph type="body" sz="quarter" idx="13"/>
          </p:nvPr>
        </p:nvSpPr>
        <p:spPr/>
        <p:txBody>
          <a:bodyPr>
            <a:normAutofit/>
          </a:bodyPr>
          <a:lstStyle/>
          <a:p>
            <a:r>
              <a:rPr lang="nn-NO" dirty="0">
                <a:solidFill>
                  <a:srgbClr val="0033CC"/>
                </a:solidFill>
              </a:rPr>
              <a:t>Hausting av fôrressursar til kjøt- og mjølkeproduksjon. </a:t>
            </a:r>
          </a:p>
          <a:p>
            <a:endParaRPr lang="nb-NO" dirty="0"/>
          </a:p>
          <a:p>
            <a:endParaRPr lang="nb-NO" dirty="0"/>
          </a:p>
          <a:p>
            <a:endParaRPr lang="nb-NO" dirty="0"/>
          </a:p>
          <a:p>
            <a:endParaRPr lang="nb-NO" dirty="0"/>
          </a:p>
          <a:p>
            <a:endParaRPr lang="nb-NO" dirty="0"/>
          </a:p>
          <a:p>
            <a:endParaRPr lang="nb-NO" dirty="0"/>
          </a:p>
        </p:txBody>
      </p:sp>
      <p:pic>
        <p:nvPicPr>
          <p:cNvPr id="11" name="Plassholder for bilde 10">
            <a:extLst>
              <a:ext uri="{FF2B5EF4-FFF2-40B4-BE49-F238E27FC236}">
                <a16:creationId xmlns:a16="http://schemas.microsoft.com/office/drawing/2014/main" id="{E237B831-2D9D-3D94-CBC7-163B67EAE81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276" b="11276"/>
          <a:stretch>
            <a:fillRect/>
          </a:stretch>
        </p:blipFill>
        <p:spPr>
          <a:xfrm rot="5400000">
            <a:off x="5078413" y="1077913"/>
            <a:ext cx="5143500" cy="2987675"/>
          </a:xfrm>
        </p:spPr>
      </p:pic>
    </p:spTree>
    <p:extLst>
      <p:ext uri="{BB962C8B-B14F-4D97-AF65-F5344CB8AC3E}">
        <p14:creationId xmlns:p14="http://schemas.microsoft.com/office/powerpoint/2010/main" val="153298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7BFC8E-6D24-068E-452F-EAF4114BB3DE}"/>
              </a:ext>
            </a:extLst>
          </p:cNvPr>
          <p:cNvSpPr>
            <a:spLocks noGrp="1"/>
          </p:cNvSpPr>
          <p:nvPr>
            <p:ph type="title"/>
          </p:nvPr>
        </p:nvSpPr>
        <p:spPr/>
        <p:txBody>
          <a:bodyPr/>
          <a:lstStyle/>
          <a:p>
            <a:r>
              <a:rPr lang="nn-NO" dirty="0"/>
              <a:t>Fôropptak i utmark er bestemt av desse tre faktorane:</a:t>
            </a:r>
            <a:endParaRPr lang="nb-NO" dirty="0"/>
          </a:p>
        </p:txBody>
      </p:sp>
      <p:sp>
        <p:nvSpPr>
          <p:cNvPr id="3" name="Plassholder for lysbildenummer 2">
            <a:extLst>
              <a:ext uri="{FF2B5EF4-FFF2-40B4-BE49-F238E27FC236}">
                <a16:creationId xmlns:a16="http://schemas.microsoft.com/office/drawing/2014/main" id="{AE1F9712-9A39-CBBE-6E67-348449F3AEC4}"/>
              </a:ext>
            </a:extLst>
          </p:cNvPr>
          <p:cNvSpPr>
            <a:spLocks noGrp="1"/>
          </p:cNvSpPr>
          <p:nvPr>
            <p:ph type="sldNum" sz="quarter" idx="12"/>
          </p:nvPr>
        </p:nvSpPr>
        <p:spPr/>
        <p:txBody>
          <a:bodyPr/>
          <a:lstStyle/>
          <a:p>
            <a:fld id="{2115DB42-2586-414D-B79D-92FDA7562588}" type="slidenum">
              <a:rPr lang="nb-NO" smtClean="0"/>
              <a:t>7</a:t>
            </a:fld>
            <a:endParaRPr lang="nb-NO"/>
          </a:p>
        </p:txBody>
      </p:sp>
      <p:sp>
        <p:nvSpPr>
          <p:cNvPr id="4" name="Plassholder for tekst 3">
            <a:extLst>
              <a:ext uri="{FF2B5EF4-FFF2-40B4-BE49-F238E27FC236}">
                <a16:creationId xmlns:a16="http://schemas.microsoft.com/office/drawing/2014/main" id="{250028EA-0F4C-0D84-7352-457A95EF2AF8}"/>
              </a:ext>
            </a:extLst>
          </p:cNvPr>
          <p:cNvSpPr>
            <a:spLocks noGrp="1"/>
          </p:cNvSpPr>
          <p:nvPr>
            <p:ph type="body" sz="quarter" idx="13"/>
          </p:nvPr>
        </p:nvSpPr>
        <p:spPr/>
        <p:txBody>
          <a:bodyPr/>
          <a:lstStyle/>
          <a:p>
            <a:r>
              <a:rPr lang="nn-NO" dirty="0"/>
              <a:t>Kor mange dyr som beitar i utmarka</a:t>
            </a:r>
          </a:p>
          <a:p>
            <a:r>
              <a:rPr lang="nn-NO" dirty="0"/>
              <a:t>Gjennomsnittleg beitetid (dagar) for kvart dyreslag</a:t>
            </a:r>
          </a:p>
          <a:p>
            <a:r>
              <a:rPr lang="nn-NO" dirty="0"/>
              <a:t>Gjennomsnittleg dagleg fôropptak per beitedyr rekna i </a:t>
            </a:r>
            <a:r>
              <a:rPr lang="nn-NO" dirty="0" err="1"/>
              <a:t>FEm</a:t>
            </a:r>
            <a:r>
              <a:rPr lang="nn-NO" dirty="0"/>
              <a:t>  </a:t>
            </a:r>
            <a:endParaRPr lang="nb-NO" dirty="0"/>
          </a:p>
        </p:txBody>
      </p:sp>
      <p:pic>
        <p:nvPicPr>
          <p:cNvPr id="5" name="Picture 2" descr="IMG_3372">
            <a:extLst>
              <a:ext uri="{FF2B5EF4-FFF2-40B4-BE49-F238E27FC236}">
                <a16:creationId xmlns:a16="http://schemas.microsoft.com/office/drawing/2014/main" id="{274B1D49-31D9-AC3C-8D17-BF45D74BD6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3235463"/>
            <a:ext cx="2646184" cy="1815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lassholder for bilde 6">
            <a:extLst>
              <a:ext uri="{FF2B5EF4-FFF2-40B4-BE49-F238E27FC236}">
                <a16:creationId xmlns:a16="http://schemas.microsoft.com/office/drawing/2014/main" id="{DEA56898-C4EB-5AD3-4AA8-BD115474A8AE}"/>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1255" b="11255"/>
          <a:stretch>
            <a:fillRect/>
          </a:stretch>
        </p:blipFill>
        <p:spPr>
          <a:xfrm rot="5400000">
            <a:off x="5078413" y="1077913"/>
            <a:ext cx="5143500" cy="2987675"/>
          </a:xfrm>
        </p:spPr>
      </p:pic>
    </p:spTree>
    <p:extLst>
      <p:ext uri="{BB962C8B-B14F-4D97-AF65-F5344CB8AC3E}">
        <p14:creationId xmlns:p14="http://schemas.microsoft.com/office/powerpoint/2010/main" val="392863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D98753-7AC3-7119-D11C-8ECB706273B0}"/>
              </a:ext>
            </a:extLst>
          </p:cNvPr>
          <p:cNvSpPr>
            <a:spLocks noGrp="1"/>
          </p:cNvSpPr>
          <p:nvPr>
            <p:ph type="title"/>
          </p:nvPr>
        </p:nvSpPr>
        <p:spPr/>
        <p:txBody>
          <a:bodyPr>
            <a:normAutofit fontScale="90000"/>
          </a:bodyPr>
          <a:lstStyle/>
          <a:p>
            <a:r>
              <a:rPr lang="nn-NO" dirty="0"/>
              <a:t>Fôropptak per dyr per dag</a:t>
            </a:r>
            <a:br>
              <a:rPr lang="nn-NO" dirty="0"/>
            </a:br>
            <a:r>
              <a:rPr lang="nn-NO" sz="2000" dirty="0"/>
              <a:t>Næringsbehov til vedlikehald, aktivitet, tilvekst og avdrått</a:t>
            </a:r>
            <a:endParaRPr lang="nb-NO" sz="2000" dirty="0"/>
          </a:p>
        </p:txBody>
      </p:sp>
      <p:graphicFrame>
        <p:nvGraphicFramePr>
          <p:cNvPr id="5" name="Tabell 5">
            <a:extLst>
              <a:ext uri="{FF2B5EF4-FFF2-40B4-BE49-F238E27FC236}">
                <a16:creationId xmlns:a16="http://schemas.microsoft.com/office/drawing/2014/main" id="{AB8D2F1A-F5A1-A1B9-2669-926C74E2C044}"/>
              </a:ext>
            </a:extLst>
          </p:cNvPr>
          <p:cNvGraphicFramePr>
            <a:graphicFrameLocks noGrp="1"/>
          </p:cNvGraphicFramePr>
          <p:nvPr>
            <p:ph type="tbl" idx="1"/>
            <p:extLst>
              <p:ext uri="{D42A27DB-BD31-4B8C-83A1-F6EECF244321}">
                <p14:modId xmlns:p14="http://schemas.microsoft.com/office/powerpoint/2010/main" val="2702969768"/>
              </p:ext>
            </p:extLst>
          </p:nvPr>
        </p:nvGraphicFramePr>
        <p:xfrm>
          <a:off x="1187624" y="1371600"/>
          <a:ext cx="7270577" cy="3314698"/>
        </p:xfrm>
        <a:graphic>
          <a:graphicData uri="http://schemas.openxmlformats.org/drawingml/2006/table">
            <a:tbl>
              <a:tblPr firstRow="1" bandRow="1">
                <a:tableStyleId>{5C22544A-7EE6-4342-B048-85BDC9FD1C3A}</a:tableStyleId>
              </a:tblPr>
              <a:tblGrid>
                <a:gridCol w="2249983">
                  <a:extLst>
                    <a:ext uri="{9D8B030D-6E8A-4147-A177-3AD203B41FA5}">
                      <a16:colId xmlns:a16="http://schemas.microsoft.com/office/drawing/2014/main" val="2526351406"/>
                    </a:ext>
                  </a:extLst>
                </a:gridCol>
                <a:gridCol w="2510297">
                  <a:extLst>
                    <a:ext uri="{9D8B030D-6E8A-4147-A177-3AD203B41FA5}">
                      <a16:colId xmlns:a16="http://schemas.microsoft.com/office/drawing/2014/main" val="4036237563"/>
                    </a:ext>
                  </a:extLst>
                </a:gridCol>
                <a:gridCol w="2510297">
                  <a:extLst>
                    <a:ext uri="{9D8B030D-6E8A-4147-A177-3AD203B41FA5}">
                      <a16:colId xmlns:a16="http://schemas.microsoft.com/office/drawing/2014/main" val="136966250"/>
                    </a:ext>
                  </a:extLst>
                </a:gridCol>
              </a:tblGrid>
              <a:tr h="391574">
                <a:tc>
                  <a:txBody>
                    <a:bodyPr/>
                    <a:lstStyle/>
                    <a:p>
                      <a:endParaRPr lang="nb-NO"/>
                    </a:p>
                  </a:txBody>
                  <a:tcPr/>
                </a:tc>
                <a:tc>
                  <a:txBody>
                    <a:bodyPr/>
                    <a:lstStyle/>
                    <a:p>
                      <a:r>
                        <a:rPr lang="nn-NO" dirty="0" err="1"/>
                        <a:t>FEm</a:t>
                      </a:r>
                      <a:r>
                        <a:rPr lang="nn-NO" dirty="0"/>
                        <a:t>/dag/dyr</a:t>
                      </a:r>
                      <a:endParaRPr lang="nb-NO" dirty="0"/>
                    </a:p>
                  </a:txBody>
                  <a:tcPr/>
                </a:tc>
                <a:tc>
                  <a:txBody>
                    <a:bodyPr/>
                    <a:lstStyle/>
                    <a:p>
                      <a:r>
                        <a:rPr lang="nn-NO" dirty="0"/>
                        <a:t>% frå utmarksbeite</a:t>
                      </a:r>
                      <a:endParaRPr lang="nb-NO" dirty="0"/>
                    </a:p>
                  </a:txBody>
                  <a:tcPr/>
                </a:tc>
                <a:extLst>
                  <a:ext uri="{0D108BD9-81ED-4DB2-BD59-A6C34878D82A}">
                    <a16:rowId xmlns:a16="http://schemas.microsoft.com/office/drawing/2014/main" val="2440375550"/>
                  </a:ext>
                </a:extLst>
              </a:tr>
              <a:tr h="391574">
                <a:tc>
                  <a:txBody>
                    <a:bodyPr/>
                    <a:lstStyle/>
                    <a:p>
                      <a:r>
                        <a:rPr lang="nn-NO" dirty="0"/>
                        <a:t>Søye m/lam </a:t>
                      </a:r>
                      <a:endParaRPr lang="nb-NO" dirty="0"/>
                    </a:p>
                  </a:txBody>
                  <a:tcPr/>
                </a:tc>
                <a:tc>
                  <a:txBody>
                    <a:bodyPr/>
                    <a:lstStyle/>
                    <a:p>
                      <a:r>
                        <a:rPr lang="nn-NO" dirty="0"/>
                        <a:t>3,0</a:t>
                      </a:r>
                      <a:endParaRPr lang="nb-NO" dirty="0"/>
                    </a:p>
                  </a:txBody>
                  <a:tcPr/>
                </a:tc>
                <a:tc>
                  <a:txBody>
                    <a:bodyPr/>
                    <a:lstStyle/>
                    <a:p>
                      <a:r>
                        <a:rPr lang="nn-NO" dirty="0"/>
                        <a:t>100</a:t>
                      </a:r>
                      <a:endParaRPr lang="nb-NO" dirty="0"/>
                    </a:p>
                  </a:txBody>
                  <a:tcPr/>
                </a:tc>
                <a:extLst>
                  <a:ext uri="{0D108BD9-81ED-4DB2-BD59-A6C34878D82A}">
                    <a16:rowId xmlns:a16="http://schemas.microsoft.com/office/drawing/2014/main" val="3488457054"/>
                  </a:ext>
                </a:extLst>
              </a:tr>
              <a:tr h="391574">
                <a:tc>
                  <a:txBody>
                    <a:bodyPr/>
                    <a:lstStyle/>
                    <a:p>
                      <a:r>
                        <a:rPr lang="nn-NO" dirty="0" err="1"/>
                        <a:t>Kjøttku</a:t>
                      </a:r>
                      <a:r>
                        <a:rPr lang="nn-NO" dirty="0"/>
                        <a:t> m/kalv</a:t>
                      </a:r>
                      <a:endParaRPr lang="nb-NO" dirty="0"/>
                    </a:p>
                  </a:txBody>
                  <a:tcPr/>
                </a:tc>
                <a:tc>
                  <a:txBody>
                    <a:bodyPr/>
                    <a:lstStyle/>
                    <a:p>
                      <a:r>
                        <a:rPr lang="nn-NO" dirty="0"/>
                        <a:t>10-12</a:t>
                      </a:r>
                      <a:endParaRPr lang="nb-NO" dirty="0"/>
                    </a:p>
                  </a:txBody>
                  <a:tcPr/>
                </a:tc>
                <a:tc>
                  <a:txBody>
                    <a:bodyPr/>
                    <a:lstStyle/>
                    <a:p>
                      <a:r>
                        <a:rPr lang="nn-NO" dirty="0"/>
                        <a:t>100</a:t>
                      </a:r>
                      <a:endParaRPr lang="nb-NO" dirty="0"/>
                    </a:p>
                  </a:txBody>
                  <a:tcPr/>
                </a:tc>
                <a:extLst>
                  <a:ext uri="{0D108BD9-81ED-4DB2-BD59-A6C34878D82A}">
                    <a16:rowId xmlns:a16="http://schemas.microsoft.com/office/drawing/2014/main" val="2810290813"/>
                  </a:ext>
                </a:extLst>
              </a:tr>
              <a:tr h="396666">
                <a:tc>
                  <a:txBody>
                    <a:bodyPr/>
                    <a:lstStyle/>
                    <a:p>
                      <a:r>
                        <a:rPr lang="nn-NO" dirty="0"/>
                        <a:t>Storfe, ungdyr </a:t>
                      </a:r>
                      <a:endParaRPr lang="nb-NO" dirty="0"/>
                    </a:p>
                  </a:txBody>
                  <a:tcPr/>
                </a:tc>
                <a:tc>
                  <a:txBody>
                    <a:bodyPr/>
                    <a:lstStyle/>
                    <a:p>
                      <a:r>
                        <a:rPr lang="nn-NO" dirty="0"/>
                        <a:t>4-7</a:t>
                      </a:r>
                      <a:endParaRPr lang="nb-NO" dirty="0"/>
                    </a:p>
                  </a:txBody>
                  <a:tcPr/>
                </a:tc>
                <a:tc>
                  <a:txBody>
                    <a:bodyPr/>
                    <a:lstStyle/>
                    <a:p>
                      <a:r>
                        <a:rPr lang="nn-NO" dirty="0"/>
                        <a:t>100</a:t>
                      </a:r>
                      <a:endParaRPr lang="nb-NO" dirty="0"/>
                    </a:p>
                  </a:txBody>
                  <a:tcPr/>
                </a:tc>
                <a:extLst>
                  <a:ext uri="{0D108BD9-81ED-4DB2-BD59-A6C34878D82A}">
                    <a16:rowId xmlns:a16="http://schemas.microsoft.com/office/drawing/2014/main" val="3360881556"/>
                  </a:ext>
                </a:extLst>
              </a:tr>
              <a:tr h="675868">
                <a:tc>
                  <a:txBody>
                    <a:bodyPr/>
                    <a:lstStyle/>
                    <a:p>
                      <a:r>
                        <a:rPr lang="nn-NO" dirty="0"/>
                        <a:t>Mjølkeku, 25 kg </a:t>
                      </a:r>
                    </a:p>
                    <a:p>
                      <a:r>
                        <a:rPr lang="nn-NO" dirty="0"/>
                        <a:t>dagsavdrått</a:t>
                      </a:r>
                      <a:endParaRPr lang="nb-NO" dirty="0"/>
                    </a:p>
                  </a:txBody>
                  <a:tcPr/>
                </a:tc>
                <a:tc>
                  <a:txBody>
                    <a:bodyPr/>
                    <a:lstStyle/>
                    <a:p>
                      <a:r>
                        <a:rPr lang="nn-NO" dirty="0"/>
                        <a:t>15-17</a:t>
                      </a:r>
                      <a:endParaRPr lang="nb-NO" dirty="0"/>
                    </a:p>
                  </a:txBody>
                  <a:tcPr/>
                </a:tc>
                <a:tc>
                  <a:txBody>
                    <a:bodyPr/>
                    <a:lstStyle/>
                    <a:p>
                      <a:r>
                        <a:rPr lang="nn-NO" dirty="0"/>
                        <a:t>45</a:t>
                      </a:r>
                      <a:endParaRPr lang="nb-NO" dirty="0"/>
                    </a:p>
                  </a:txBody>
                  <a:tcPr/>
                </a:tc>
                <a:extLst>
                  <a:ext uri="{0D108BD9-81ED-4DB2-BD59-A6C34878D82A}">
                    <a16:rowId xmlns:a16="http://schemas.microsoft.com/office/drawing/2014/main" val="2902469923"/>
                  </a:ext>
                </a:extLst>
              </a:tr>
              <a:tr h="675868">
                <a:tc>
                  <a:txBody>
                    <a:bodyPr/>
                    <a:lstStyle/>
                    <a:p>
                      <a:r>
                        <a:rPr lang="nn-NO" dirty="0"/>
                        <a:t>Mjølkegeit, 3 kg</a:t>
                      </a:r>
                    </a:p>
                    <a:p>
                      <a:r>
                        <a:rPr lang="nn-NO" dirty="0"/>
                        <a:t>dagsavdrått</a:t>
                      </a:r>
                      <a:endParaRPr lang="nb-NO" dirty="0"/>
                    </a:p>
                  </a:txBody>
                  <a:tcPr/>
                </a:tc>
                <a:tc>
                  <a:txBody>
                    <a:bodyPr/>
                    <a:lstStyle/>
                    <a:p>
                      <a:r>
                        <a:rPr lang="nn-NO" dirty="0"/>
                        <a:t>2,3-2,5</a:t>
                      </a:r>
                      <a:endParaRPr lang="nb-NO" dirty="0"/>
                    </a:p>
                  </a:txBody>
                  <a:tcPr/>
                </a:tc>
                <a:tc>
                  <a:txBody>
                    <a:bodyPr/>
                    <a:lstStyle/>
                    <a:p>
                      <a:r>
                        <a:rPr lang="nn-NO" dirty="0"/>
                        <a:t>45</a:t>
                      </a:r>
                      <a:endParaRPr lang="nb-NO" dirty="0"/>
                    </a:p>
                  </a:txBody>
                  <a:tcPr/>
                </a:tc>
                <a:extLst>
                  <a:ext uri="{0D108BD9-81ED-4DB2-BD59-A6C34878D82A}">
                    <a16:rowId xmlns:a16="http://schemas.microsoft.com/office/drawing/2014/main" val="2918676185"/>
                  </a:ext>
                </a:extLst>
              </a:tr>
              <a:tr h="391574">
                <a:tc>
                  <a:txBody>
                    <a:bodyPr/>
                    <a:lstStyle/>
                    <a:p>
                      <a:r>
                        <a:rPr lang="nn-NO" dirty="0"/>
                        <a:t>Ammegeit m/kje</a:t>
                      </a:r>
                      <a:endParaRPr lang="nb-NO" dirty="0"/>
                    </a:p>
                  </a:txBody>
                  <a:tcPr/>
                </a:tc>
                <a:tc>
                  <a:txBody>
                    <a:bodyPr/>
                    <a:lstStyle/>
                    <a:p>
                      <a:r>
                        <a:rPr lang="nn-NO" dirty="0"/>
                        <a:t>2,0</a:t>
                      </a:r>
                      <a:endParaRPr lang="nb-NO" dirty="0"/>
                    </a:p>
                  </a:txBody>
                  <a:tcPr/>
                </a:tc>
                <a:tc>
                  <a:txBody>
                    <a:bodyPr/>
                    <a:lstStyle/>
                    <a:p>
                      <a:r>
                        <a:rPr lang="nn-NO" dirty="0"/>
                        <a:t>100</a:t>
                      </a:r>
                      <a:endParaRPr lang="nb-NO" dirty="0"/>
                    </a:p>
                  </a:txBody>
                  <a:tcPr/>
                </a:tc>
                <a:extLst>
                  <a:ext uri="{0D108BD9-81ED-4DB2-BD59-A6C34878D82A}">
                    <a16:rowId xmlns:a16="http://schemas.microsoft.com/office/drawing/2014/main" val="4001932925"/>
                  </a:ext>
                </a:extLst>
              </a:tr>
            </a:tbl>
          </a:graphicData>
        </a:graphic>
      </p:graphicFrame>
      <p:sp>
        <p:nvSpPr>
          <p:cNvPr id="4" name="Plassholder for lysbildenummer 3">
            <a:extLst>
              <a:ext uri="{FF2B5EF4-FFF2-40B4-BE49-F238E27FC236}">
                <a16:creationId xmlns:a16="http://schemas.microsoft.com/office/drawing/2014/main" id="{B8885AA8-2592-376F-4B89-6DCFC0D7E6EE}"/>
              </a:ext>
            </a:extLst>
          </p:cNvPr>
          <p:cNvSpPr>
            <a:spLocks noGrp="1"/>
          </p:cNvSpPr>
          <p:nvPr>
            <p:ph type="sldNum" sz="quarter" idx="12"/>
          </p:nvPr>
        </p:nvSpPr>
        <p:spPr/>
        <p:txBody>
          <a:bodyPr/>
          <a:lstStyle/>
          <a:p>
            <a:pPr>
              <a:defRPr/>
            </a:pPr>
            <a:fld id="{82514815-6F18-46B1-870A-B676714C066D}" type="slidenum">
              <a:rPr lang="nb-NO" smtClean="0">
                <a:solidFill>
                  <a:srgbClr val="000000"/>
                </a:solidFill>
              </a:rPr>
              <a:pPr>
                <a:defRPr/>
              </a:pPr>
              <a:t>8</a:t>
            </a:fld>
            <a:endParaRPr lang="nb-NO">
              <a:solidFill>
                <a:srgbClr val="000000"/>
              </a:solidFill>
              <a:latin typeface="Verdana" pitchFamily="34" charset="0"/>
            </a:endParaRPr>
          </a:p>
        </p:txBody>
      </p:sp>
    </p:spTree>
    <p:extLst>
      <p:ext uri="{BB962C8B-B14F-4D97-AF65-F5344CB8AC3E}">
        <p14:creationId xmlns:p14="http://schemas.microsoft.com/office/powerpoint/2010/main" val="4224104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4A0FDC-64C5-4283-35A7-F2EB4FBE2A9C}"/>
              </a:ext>
            </a:extLst>
          </p:cNvPr>
          <p:cNvSpPr>
            <a:spLocks noGrp="1"/>
          </p:cNvSpPr>
          <p:nvPr>
            <p:ph type="title"/>
          </p:nvPr>
        </p:nvSpPr>
        <p:spPr/>
        <p:txBody>
          <a:bodyPr/>
          <a:lstStyle/>
          <a:p>
            <a:r>
              <a:rPr lang="nn-NO" dirty="0"/>
              <a:t>Forventa tilvekst i snitt for perioden på  godt utmarksbeite</a:t>
            </a:r>
            <a:endParaRPr lang="nb-NO" dirty="0"/>
          </a:p>
        </p:txBody>
      </p:sp>
      <p:sp>
        <p:nvSpPr>
          <p:cNvPr id="3" name="Plassholder for lysbildenummer 2">
            <a:extLst>
              <a:ext uri="{FF2B5EF4-FFF2-40B4-BE49-F238E27FC236}">
                <a16:creationId xmlns:a16="http://schemas.microsoft.com/office/drawing/2014/main" id="{5B5826D1-A7F6-DAEB-9C18-1842A8988429}"/>
              </a:ext>
            </a:extLst>
          </p:cNvPr>
          <p:cNvSpPr>
            <a:spLocks noGrp="1"/>
          </p:cNvSpPr>
          <p:nvPr>
            <p:ph type="sldNum" sz="quarter" idx="12"/>
          </p:nvPr>
        </p:nvSpPr>
        <p:spPr/>
        <p:txBody>
          <a:bodyPr/>
          <a:lstStyle/>
          <a:p>
            <a:fld id="{2115DB42-2586-414D-B79D-92FDA7562588}" type="slidenum">
              <a:rPr lang="nb-NO" smtClean="0"/>
              <a:t>9</a:t>
            </a:fld>
            <a:endParaRPr lang="nb-NO"/>
          </a:p>
        </p:txBody>
      </p:sp>
      <p:sp>
        <p:nvSpPr>
          <p:cNvPr id="4" name="Plassholder for tekst 3">
            <a:extLst>
              <a:ext uri="{FF2B5EF4-FFF2-40B4-BE49-F238E27FC236}">
                <a16:creationId xmlns:a16="http://schemas.microsoft.com/office/drawing/2014/main" id="{582F20BA-A0F4-A1A1-CA54-F39380D47A1F}"/>
              </a:ext>
            </a:extLst>
          </p:cNvPr>
          <p:cNvSpPr>
            <a:spLocks noGrp="1"/>
          </p:cNvSpPr>
          <p:nvPr>
            <p:ph type="body" sz="quarter" idx="13"/>
          </p:nvPr>
        </p:nvSpPr>
        <p:spPr/>
        <p:txBody>
          <a:bodyPr/>
          <a:lstStyle/>
          <a:p>
            <a:r>
              <a:rPr lang="nn-NO" dirty="0"/>
              <a:t>Ammekalv           &gt;1000       g/dag</a:t>
            </a:r>
          </a:p>
          <a:p>
            <a:r>
              <a:rPr lang="nn-NO" dirty="0"/>
              <a:t>Ungdyr NRF        400-500     «</a:t>
            </a:r>
          </a:p>
          <a:p>
            <a:r>
              <a:rPr lang="nn-NO" dirty="0"/>
              <a:t>Tvillinglam NKS   &gt;300          «</a:t>
            </a:r>
          </a:p>
          <a:p>
            <a:r>
              <a:rPr lang="nn-NO" dirty="0"/>
              <a:t>Kje                        80-100       «</a:t>
            </a:r>
          </a:p>
          <a:p>
            <a:r>
              <a:rPr lang="nn-NO" dirty="0" err="1"/>
              <a:t>Ammekje</a:t>
            </a:r>
            <a:r>
              <a:rPr lang="nn-NO" dirty="0"/>
              <a:t>               &gt; 120        «</a:t>
            </a:r>
          </a:p>
          <a:p>
            <a:endParaRPr lang="nb-NO" dirty="0"/>
          </a:p>
        </p:txBody>
      </p:sp>
      <p:pic>
        <p:nvPicPr>
          <p:cNvPr id="7" name="Plassholder for bilde 6">
            <a:extLst>
              <a:ext uri="{FF2B5EF4-FFF2-40B4-BE49-F238E27FC236}">
                <a16:creationId xmlns:a16="http://schemas.microsoft.com/office/drawing/2014/main" id="{2A083F8F-A444-ED1B-790B-07FF1EE166A5}"/>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1276" b="11276"/>
          <a:stretch>
            <a:fillRect/>
          </a:stretch>
        </p:blipFill>
        <p:spPr>
          <a:xfrm rot="5400000">
            <a:off x="5078413" y="1077913"/>
            <a:ext cx="5143500" cy="2987675"/>
          </a:xfrm>
        </p:spPr>
      </p:pic>
    </p:spTree>
    <p:extLst>
      <p:ext uri="{BB962C8B-B14F-4D97-AF65-F5344CB8AC3E}">
        <p14:creationId xmlns:p14="http://schemas.microsoft.com/office/powerpoint/2010/main" val="3749797282"/>
      </p:ext>
    </p:extLst>
  </p:cSld>
  <p:clrMapOvr>
    <a:masterClrMapping/>
  </p:clrMapOvr>
</p:sld>
</file>

<file path=ppt/theme/theme1.xml><?xml version="1.0" encoding="utf-8"?>
<a:theme xmlns:a="http://schemas.openxmlformats.org/drawingml/2006/main" name="Powerpoint">
  <a:themeElements>
    <a:clrScheme name="Egendefinert 15">
      <a:dk1>
        <a:srgbClr val="404040"/>
      </a:dk1>
      <a:lt1>
        <a:srgbClr val="FFFFFF"/>
      </a:lt1>
      <a:dk2>
        <a:srgbClr val="808080"/>
      </a:dk2>
      <a:lt2>
        <a:srgbClr val="FFFFFF"/>
      </a:lt2>
      <a:accent1>
        <a:srgbClr val="0092D0"/>
      </a:accent1>
      <a:accent2>
        <a:srgbClr val="D0EB7E"/>
      </a:accent2>
      <a:accent3>
        <a:srgbClr val="CCCCCC"/>
      </a:accent3>
      <a:accent4>
        <a:srgbClr val="86DAFF"/>
      </a:accent4>
      <a:accent5>
        <a:srgbClr val="004413"/>
      </a:accent5>
      <a:accent6>
        <a:srgbClr val="B1DF28"/>
      </a:accent6>
      <a:hlink>
        <a:srgbClr val="224B4F"/>
      </a:hlink>
      <a:folHlink>
        <a:srgbClr val="BADDE1"/>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ortura_mal" id="{5E043E72-CF5D-478B-94B3-8B8C5A2EBCB2}" vid="{1F2D8662-E311-4622-B9F9-DA261011C17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V3Comments xmlns="http://schemas.microsoft.com/sharepoint/v3" xsi:nil="true"/>
    <TaxKeywordTaxHTField xmlns="8be042c4-7081-448e-8fe1-53e62ff8a73e">
      <Terms xmlns="http://schemas.microsoft.com/office/infopath/2007/PartnerControls"/>
    </TaxKeywordTaxHTField>
    <TaxCatchAll xmlns="8be042c4-7081-448e-8fe1-53e62ff8a73e"/>
    <Bibliotek xmlns="8be042c4-7081-448e-8fe1-53e62ff8a73e">Konserndokumenter</Bibliotek>
    <Nivå_x0020_2 xmlns="8be042c4-7081-448e-8fe1-53e62ff8a73e" xsi:nil="true"/>
    <Nivå_x0020_1 xmlns="8be042c4-7081-448e-8fe1-53e62ff8a73e">Konsernets powerpointmaler</Nivå_x0020_1>
    <Nivå_x0020_4 xmlns="8be042c4-7081-448e-8fe1-53e62ff8a73e" xsi:nil="true"/>
    <Nivå_x0020_3 xmlns="8be042c4-7081-448e-8fe1-53e62ff8a73e" xsi:nil="true"/>
    <_dlc_DocId xmlns="8be042c4-7081-448e-8fe1-53e62ff8a73e">VWNCEYZFX26D-1-29921</_dlc_DocId>
    <_dlc_DocIdUrl xmlns="8be042c4-7081-448e-8fe1-53e62ff8a73e">
      <Url>https://portal.nortura.no/fagomrade/medlem/_layouts/15/DocIdRedir.aspx?ID=VWNCEYZFX26D-1-29921</Url>
      <Description>VWNCEYZFX26D-1-29921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Presentasjon" ma:contentTypeID="0x010100CF3BA727EE5CC748AEB99BC2E12FA419030029684C122C1B794B9596E9618139DE47" ma:contentTypeVersion="123" ma:contentTypeDescription="Ny Powerpoint presentasjon med Nortura profiler. Ønsket profil velges blant designmalene i presentasjonen." ma:contentTypeScope="" ma:versionID="a2e93f72e7c36e783762577a2110788a">
  <xsd:schema xmlns:xsd="http://www.w3.org/2001/XMLSchema" xmlns:xs="http://www.w3.org/2001/XMLSchema" xmlns:p="http://schemas.microsoft.com/office/2006/metadata/properties" xmlns:ns1="http://schemas.microsoft.com/sharepoint/v3" xmlns:ns2="8be042c4-7081-448e-8fe1-53e62ff8a73e" targetNamespace="http://schemas.microsoft.com/office/2006/metadata/properties" ma:root="true" ma:fieldsID="25dc645240091ad969bd4f7ee80fe6bf" ns1:_="" ns2:_="">
    <xsd:import namespace="http://schemas.microsoft.com/sharepoint/v3"/>
    <xsd:import namespace="8be042c4-7081-448e-8fe1-53e62ff8a73e"/>
    <xsd:element name="properties">
      <xsd:complexType>
        <xsd:sequence>
          <xsd:element name="documentManagement">
            <xsd:complexType>
              <xsd:all>
                <xsd:element ref="ns1:V3Comments" minOccurs="0"/>
                <xsd:element ref="ns2:_dlc_DocId" minOccurs="0"/>
                <xsd:element ref="ns2:_dlc_DocIdUrl" minOccurs="0"/>
                <xsd:element ref="ns2:_dlc_DocIdPersistId" minOccurs="0"/>
                <xsd:element ref="ns2:TaxCatchAllLabel" minOccurs="0"/>
                <xsd:element ref="ns2:TaxCatchAll" minOccurs="0"/>
                <xsd:element ref="ns2:TaxKeywordTaxHTField" minOccurs="0"/>
                <xsd:element ref="ns2:Bibliotek" minOccurs="0"/>
                <xsd:element ref="ns2:Nivå_x0020_1" minOccurs="0"/>
                <xsd:element ref="ns2:Nivå_x0020_2" minOccurs="0"/>
                <xsd:element ref="ns2:Nivå_x0020_3" minOccurs="0"/>
                <xsd:element ref="ns2:Nivå_x0020_4"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V3Comments" ma:index="2" nillable="true" ma:displayName="Kommentar for tilføying" ma:internalName="V3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e042c4-7081-448e-8fe1-53e62ff8a73e" elementFormDefault="qualified">
    <xsd:import namespace="http://schemas.microsoft.com/office/2006/documentManagement/types"/>
    <xsd:import namespace="http://schemas.microsoft.com/office/infopath/2007/PartnerControls"/>
    <xsd:element name="_dlc_DocId" ma:index="4" nillable="true" ma:displayName="Dokument-ID-verdi" ma:description="Verdien for dokument-IDen som er tilordnet elementet." ma:internalName="_dlc_DocId" ma:readOnly="true">
      <xsd:simpleType>
        <xsd:restriction base="dms:Text"/>
      </xsd:simpleType>
    </xsd:element>
    <xsd:element name="_dlc_DocIdUrl" ma:index="5"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TaxCatchAllLabel" ma:index="9" nillable="true" ma:displayName="Taxonomy Catch All Column1" ma:description="" ma:hidden="true" ma:list="{e862ebe6-bdae-413b-bb56-83eaebce4554}" ma:internalName="TaxCatchAllLabel" ma:readOnly="true" ma:showField="CatchAllDataLabel" ma:web="c1afd1ce-71d1-4c88-a0d0-f46422b3963b">
      <xsd:complexType>
        <xsd:complexContent>
          <xsd:extension base="dms:MultiChoiceLookup">
            <xsd:sequence>
              <xsd:element name="Value" type="dms:Lookup" maxOccurs="unbounded" minOccurs="0" nillable="true"/>
            </xsd:sequence>
          </xsd:extension>
        </xsd:complexContent>
      </xsd:complexType>
    </xsd:element>
    <xsd:element name="TaxCatchAll" ma:index="10" nillable="true" ma:displayName="Taxonomy Catch All Column" ma:description="" ma:hidden="true" ma:list="{e862ebe6-bdae-413b-bb56-83eaebce4554}" ma:internalName="TaxCatchAll" ma:showField="CatchAllData" ma:web="c1afd1ce-71d1-4c88-a0d0-f46422b3963b">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Nøkkelord" ma:fieldId="{23f27201-bee3-471e-b2e7-b64fd8b7ca38}" ma:taxonomyMulti="true" ma:sspId="72c6aa45-2d99-4ecc-8aa9-46096098a43c" ma:termSetId="00000000-0000-0000-0000-000000000000" ma:anchorId="00000000-0000-0000-0000-000000000000" ma:open="true" ma:isKeyword="true">
      <xsd:complexType>
        <xsd:sequence>
          <xsd:element ref="pc:Terms" minOccurs="0" maxOccurs="1"/>
        </xsd:sequence>
      </xsd:complexType>
    </xsd:element>
    <xsd:element name="Bibliotek" ma:index="16" nillable="true" ma:displayName="Bibliotek" ma:hidden="true" ma:internalName="Bibliotek" ma:readOnly="false">
      <xsd:simpleType>
        <xsd:restriction base="dms:Text">
          <xsd:maxLength value="255"/>
        </xsd:restriction>
      </xsd:simpleType>
    </xsd:element>
    <xsd:element name="Nivå_x0020_1" ma:index="17" nillable="true" ma:displayName="Nivå 1" ma:hidden="true" ma:internalName="Niv_x00e5__x0020_1" ma:readOnly="false">
      <xsd:simpleType>
        <xsd:restriction base="dms:Text">
          <xsd:maxLength value="255"/>
        </xsd:restriction>
      </xsd:simpleType>
    </xsd:element>
    <xsd:element name="Nivå_x0020_2" ma:index="18" nillable="true" ma:displayName="Nivå 2" ma:hidden="true" ma:internalName="Niv_x00e5__x0020_2" ma:readOnly="false">
      <xsd:simpleType>
        <xsd:restriction base="dms:Text">
          <xsd:maxLength value="255"/>
        </xsd:restriction>
      </xsd:simpleType>
    </xsd:element>
    <xsd:element name="Nivå_x0020_3" ma:index="19" nillable="true" ma:displayName="Nivå 3" ma:hidden="true" ma:internalName="Niv_x00e5__x0020_3" ma:readOnly="false">
      <xsd:simpleType>
        <xsd:restriction base="dms:Text">
          <xsd:maxLength value="255"/>
        </xsd:restriction>
      </xsd:simpleType>
    </xsd:element>
    <xsd:element name="Nivå_x0020_4" ma:index="20" nillable="true" ma:displayName="Nivå 4" ma:hidden="true" ma:internalName="Niv_x00e5__x0020_4"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Innholdstype"/>
        <xsd:element ref="dc:title" minOccurs="0" maxOccurs="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customXsn xmlns="http://schemas.microsoft.com/office/2006/metadata/customXsn">
  <xsnLocation>http://portal.nortura.no/_cts/Nytt dokument/8065cf5f81b9d3acustomXsn.xsn</xsnLocation>
  <cached>True</cached>
  <openByDefault>True</openByDefault>
  <xsnScope>http://portal.nortura.no</xsnScope>
</customXsn>
</file>

<file path=customXml/itemProps1.xml><?xml version="1.0" encoding="utf-8"?>
<ds:datastoreItem xmlns:ds="http://schemas.openxmlformats.org/officeDocument/2006/customXml" ds:itemID="{60DDABE6-AAE8-49B7-AA48-57FE645322BD}">
  <ds:schemaRefs>
    <ds:schemaRef ds:uri="8be042c4-7081-448e-8fe1-53e62ff8a73e"/>
    <ds:schemaRef ds:uri="http://purl.org/dc/elements/1.1/"/>
    <ds:schemaRef ds:uri="http://schemas.microsoft.com/sharepoint/v3"/>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3F3E9EC-CA6A-4F57-B41E-E8262D71F9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be042c4-7081-448e-8fe1-53e62ff8a7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D0D010-59BA-4168-A5FF-CE118CA1F685}">
  <ds:schemaRefs>
    <ds:schemaRef ds:uri="http://schemas.microsoft.com/sharepoint/v3/contenttype/forms"/>
  </ds:schemaRefs>
</ds:datastoreItem>
</file>

<file path=customXml/itemProps4.xml><?xml version="1.0" encoding="utf-8"?>
<ds:datastoreItem xmlns:ds="http://schemas.openxmlformats.org/officeDocument/2006/customXml" ds:itemID="{5CA7A3F8-2A33-48EE-A15D-E269BF5767D9}">
  <ds:schemaRefs>
    <ds:schemaRef ds:uri="http://schemas.microsoft.com/sharepoint/events"/>
  </ds:schemaRefs>
</ds:datastoreItem>
</file>

<file path=customXml/itemProps5.xml><?xml version="1.0" encoding="utf-8"?>
<ds:datastoreItem xmlns:ds="http://schemas.openxmlformats.org/officeDocument/2006/customXml" ds:itemID="{3E5C3C45-088D-472A-8AF0-D5590E01CAFA}">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Nortura_mal</Template>
  <TotalTime>0</TotalTime>
  <Words>879</Words>
  <Application>Microsoft Office PowerPoint</Application>
  <PresentationFormat>Skjermfremvisning (16:9)</PresentationFormat>
  <Paragraphs>218</Paragraphs>
  <Slides>23</Slides>
  <Notes>14</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23</vt:i4>
      </vt:variant>
    </vt:vector>
  </HeadingPairs>
  <TitlesOfParts>
    <vt:vector size="28" baseType="lpstr">
      <vt:lpstr>Arial</vt:lpstr>
      <vt:lpstr>Calibri</vt:lpstr>
      <vt:lpstr>Symbol</vt:lpstr>
      <vt:lpstr>Verdana</vt:lpstr>
      <vt:lpstr>Powerpoint</vt:lpstr>
      <vt:lpstr>PowerPoint-presentasjon</vt:lpstr>
      <vt:lpstr>PowerPoint-presentasjon</vt:lpstr>
      <vt:lpstr> Beiteareal og målsettingar</vt:lpstr>
      <vt:lpstr>Stor variasjon i ulike utmarksbeite</vt:lpstr>
      <vt:lpstr>Tal dyr på beite i 2020. (Landbruksdirektoratet, SSB)</vt:lpstr>
      <vt:lpstr>Vinning med utmarksbeite</vt:lpstr>
      <vt:lpstr>Fôropptak i utmark er bestemt av desse tre faktorane:</vt:lpstr>
      <vt:lpstr>Fôropptak per dyr per dag Næringsbehov til vedlikehald, aktivitet, tilvekst og avdrått</vt:lpstr>
      <vt:lpstr>Forventa tilvekst i snitt for perioden på  godt utmarksbeite</vt:lpstr>
      <vt:lpstr>Fôropptak på utmarksbeite (Garmo &amp; Skurdal, 1998)</vt:lpstr>
      <vt:lpstr>Analyse av smyleprøver blåbærgranskog 700-800 m.o.h. i Leindalen, Ringsaker, 2022. </vt:lpstr>
      <vt:lpstr>Vinning med utmarksbeite</vt:lpstr>
      <vt:lpstr>Effekt på kulturlandskapet i Griningsdalen, Vågå. Foto: Myklebust, GD, 2017  </vt:lpstr>
      <vt:lpstr>Vanskar med utmarksbeite</vt:lpstr>
      <vt:lpstr>Hytter i gode beiteområde </vt:lpstr>
      <vt:lpstr>Hytter til glede og sorger!</vt:lpstr>
      <vt:lpstr>Framlegg til reglar ved oppsetting av gjerde rundt fritidsbuskapar i Ringsakerfjellet</vt:lpstr>
      <vt:lpstr>Tiltak framover</vt:lpstr>
      <vt:lpstr>PowerPoint-presentasjon</vt:lpstr>
      <vt:lpstr>PowerPoint-presentasjon</vt:lpstr>
      <vt:lpstr>PowerPoint-presentasjon</vt:lpstr>
      <vt:lpstr>Storfe på beite</vt:lpstr>
      <vt:lpstr>PowerPoint-presentasjon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2017-02-06T20:32:50Z</dcterms:created>
  <dcterms:modified xsi:type="dcterms:W3CDTF">2022-11-20T19:11:40Z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0x010100CF3BA727EE5CC748AEB99BC2E12FA419030029684C122C1B794B9596E9618139DE47</vt:lpwstr>
  </property>
  <property fmtid="{D5CDD505-2E9C-101B-9397-08002B2CF9AE}" pid="3" name="TaxKeyword">
    <vt:lpwstr/>
  </property>
  <property fmtid="{D5CDD505-2E9C-101B-9397-08002B2CF9AE}" pid="4" name="_dlc_DocIdItemGuid">
    <vt:lpwstr>017b09b8-8441-494b-b52e-2d93df7af6c5</vt:lpwstr>
  </property>
</Properties>
</file>